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60" r:id="rId5"/>
  </p:sldMasterIdLst>
  <p:notesMasterIdLst>
    <p:notesMasterId r:id="rId24"/>
  </p:notesMasterIdLst>
  <p:sldIdLst>
    <p:sldId id="256" r:id="rId6"/>
    <p:sldId id="276" r:id="rId7"/>
    <p:sldId id="277" r:id="rId8"/>
    <p:sldId id="279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1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683F4D-69D8-2F90-D534-6A31343B575E}" name="Marie Lapointe" initials="ML" userId="S::malapointe@lecentrefranco.ca::a8150198-32d2-4399-be77-441a9d8ac4d4" providerId="AD"/>
  <p188:author id="{79CC906F-4593-B717-6C4C-9BDDBFD65660}" name="Annie Chartrand" initials="AC" userId="S::achartrand@lecentrefranco.ca::755cdb8d-bdfa-414a-b05b-0270d92df985" providerId="AD"/>
  <p188:author id="{5686AA7D-C4D7-B8A8-F741-CC9A4C635F47}" name="Lynn McDonald" initials="LM" userId="S::lmcdonald@lecentrefranco.ca::4a4a85b1-d0aa-4bce-aed3-9e9b2414159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élanie Best" initials="" lastIdx="1" clrIdx="0"/>
  <p:cmAuthor id="1" name="Laura Hughes" initials="LH" lastIdx="4" clrIdx="1">
    <p:extLst>
      <p:ext uri="{19B8F6BF-5375-455C-9EA6-DF929625EA0E}">
        <p15:presenceInfo xmlns:p15="http://schemas.microsoft.com/office/powerpoint/2012/main" userId="092bf78b3cf728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2A9"/>
    <a:srgbClr val="9D0B0E"/>
    <a:srgbClr val="5F3A7B"/>
    <a:srgbClr val="9E0B0F"/>
    <a:srgbClr val="005952"/>
    <a:srgbClr val="3C2C99"/>
    <a:srgbClr val="8E8F5C"/>
    <a:srgbClr val="59483F"/>
    <a:srgbClr val="663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8BA69-4308-49C4-A2E2-39BBD6F8E23A}" v="1" dt="2024-02-13T15:39:38.333"/>
    <p1510:client id="{7A5BF04D-D65B-4FEB-8D3D-364103E1B44C}" vWet="6" dt="2024-02-13T15:05:08.969"/>
    <p1510:client id="{ACA4F199-CE19-4647-BE63-E980C4321772}" v="10" dt="2024-02-13T15:14:44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it Champagne" userId="3d17ec7a-4f59-4877-bbc1-069dcdd4f6d3" providerId="ADAL" clId="{2858BA69-4308-49C4-A2E2-39BBD6F8E23A}"/>
    <pc:docChg chg="custSel modSld">
      <pc:chgData name="Benoit Champagne" userId="3d17ec7a-4f59-4877-bbc1-069dcdd4f6d3" providerId="ADAL" clId="{2858BA69-4308-49C4-A2E2-39BBD6F8E23A}" dt="2024-02-13T15:39:50.505" v="7" actId="1076"/>
      <pc:docMkLst>
        <pc:docMk/>
      </pc:docMkLst>
      <pc:sldChg chg="addSp delSp modSp mod">
        <pc:chgData name="Benoit Champagne" userId="3d17ec7a-4f59-4877-bbc1-069dcdd4f6d3" providerId="ADAL" clId="{2858BA69-4308-49C4-A2E2-39BBD6F8E23A}" dt="2024-02-13T15:39:50.505" v="7" actId="1076"/>
        <pc:sldMkLst>
          <pc:docMk/>
          <pc:sldMk cId="3531217825" sldId="286"/>
        </pc:sldMkLst>
        <pc:picChg chg="del">
          <ac:chgData name="Benoit Champagne" userId="3d17ec7a-4f59-4877-bbc1-069dcdd4f6d3" providerId="ADAL" clId="{2858BA69-4308-49C4-A2E2-39BBD6F8E23A}" dt="2024-02-13T15:37:54.576" v="0" actId="478"/>
          <ac:picMkLst>
            <pc:docMk/>
            <pc:sldMk cId="3531217825" sldId="286"/>
            <ac:picMk id="3" creationId="{B7BA6798-DA84-F78E-08DD-7BD9537D681C}"/>
          </ac:picMkLst>
        </pc:picChg>
        <pc:picChg chg="mod">
          <ac:chgData name="Benoit Champagne" userId="3d17ec7a-4f59-4877-bbc1-069dcdd4f6d3" providerId="ADAL" clId="{2858BA69-4308-49C4-A2E2-39BBD6F8E23A}" dt="2024-02-13T15:39:50.505" v="7" actId="1076"/>
          <ac:picMkLst>
            <pc:docMk/>
            <pc:sldMk cId="3531217825" sldId="286"/>
            <ac:picMk id="5" creationId="{869E0031-A941-8AE5-CAC6-752EB31834DF}"/>
          </ac:picMkLst>
        </pc:picChg>
        <pc:picChg chg="add mod">
          <ac:chgData name="Benoit Champagne" userId="3d17ec7a-4f59-4877-bbc1-069dcdd4f6d3" providerId="ADAL" clId="{2858BA69-4308-49C4-A2E2-39BBD6F8E23A}" dt="2024-02-13T15:39:50.505" v="7" actId="1076"/>
          <ac:picMkLst>
            <pc:docMk/>
            <pc:sldMk cId="3531217825" sldId="286"/>
            <ac:picMk id="6" creationId="{8462A664-79E7-7066-8581-8306EB29D2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5194686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5194686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u="non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BB04F-617B-415A-9B3B-F1A9AF5F0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26" y="172721"/>
            <a:ext cx="311886" cy="10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6D9310-4316-46D6-9E17-DE47E8A95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92" y="315871"/>
            <a:ext cx="1748589" cy="431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50ED3-447B-CCCD-0E32-04CE9F8F1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0" y="172721"/>
            <a:ext cx="522635" cy="177962"/>
          </a:xfrm>
          <a:prstGeom prst="rect">
            <a:avLst/>
          </a:prstGeom>
        </p:spPr>
      </p:pic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80316512-E9C2-B97F-A74A-3E42D3A8D7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431036"/>
            <a:ext cx="8520600" cy="699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200">
                <a:latin typeface="Oswald" panose="02000503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5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50ED3-447B-CCCD-0E32-04CE9F8F1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0" y="172721"/>
            <a:ext cx="522635" cy="177962"/>
          </a:xfrm>
          <a:prstGeom prst="rect">
            <a:avLst/>
          </a:prstGeom>
        </p:spPr>
      </p:pic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80316512-E9C2-B97F-A74A-3E42D3A8D7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431036"/>
            <a:ext cx="8520600" cy="699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200">
                <a:latin typeface="Oswald" panose="02000503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" name="Google Shape;18;p4">
            <a:extLst>
              <a:ext uri="{FF2B5EF4-FFF2-40B4-BE49-F238E27FC236}">
                <a16:creationId xmlns:a16="http://schemas.microsoft.com/office/drawing/2014/main" id="{9C84A504-85E4-527F-6790-654ABF9B9F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28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6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71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3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46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30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2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342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171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789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66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FEDF2-8B10-4436-A9B0-B8556017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3121" y="488183"/>
            <a:ext cx="6954960" cy="99536"/>
            <a:chOff x="3763238" y="-39190"/>
            <a:chExt cx="5406888" cy="1950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5DB24F-44F0-4759-ADC6-69E308D4F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18404" y="-39190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98BBB-9588-4A4C-8B2F-47AF23FA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466682" y="-39190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9FA9CD-6AA2-4067-920D-6000F47D7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14960" y="-39190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052B64-1167-47BC-9EF0-874CB3036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63238" y="-39190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C499D-F7A2-4B11-82D0-178D1C04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336" y="5056817"/>
            <a:ext cx="5406888" cy="97545"/>
            <a:chOff x="-17336" y="4959271"/>
            <a:chExt cx="5406888" cy="1950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876063-F5F9-4557-8154-863F7D4D0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037830" y="4959271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3B60C3-ACD0-4153-9596-0CEAEE877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86108" y="4959271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D4C226-4452-408C-BE8F-F9E6B78D8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334386" y="4959271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399DF-4E80-4D05-9C93-472D0E1E7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17336" y="4959271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FEDF2-8B10-4436-A9B0-B8556017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5234" y="231819"/>
            <a:ext cx="8242847" cy="78455"/>
            <a:chOff x="3763238" y="-39190"/>
            <a:chExt cx="5406888" cy="1950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5DB24F-44F0-4759-ADC6-69E308D4F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18404" y="-39190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98BBB-9588-4A4C-8B2F-47AF23FA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466682" y="-39190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9FA9CD-6AA2-4067-920D-6000F47D7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14960" y="-39190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052B64-1167-47BC-9EF0-874CB3036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63238" y="-39190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C499D-F7A2-4B11-82D0-178D1C04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336" y="5056817"/>
            <a:ext cx="5406888" cy="97545"/>
            <a:chOff x="-17336" y="4959271"/>
            <a:chExt cx="5406888" cy="1950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876063-F5F9-4557-8154-863F7D4D0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037830" y="4959271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3B60C3-ACD0-4153-9596-0CEAEE877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86108" y="4959271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D4C226-4452-408C-BE8F-F9E6B78D8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334386" y="4959271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399DF-4E80-4D05-9C93-472D0E1E7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17336" y="4959271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634992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acrements.opeco.ca/famille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l-4Kt5CGaFQ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4513" y="1620982"/>
            <a:ext cx="3676462" cy="19257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fr-CA" sz="4000" dirty="0">
                <a:solidFill>
                  <a:schemeClr val="tx1"/>
                </a:solidFill>
                <a:latin typeface="Oswald"/>
              </a:rPr>
              <a:t>Dieu nous invite à sa maison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A1AA34-A642-E328-E27A-0F887FCC8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093" y="630382"/>
            <a:ext cx="4024745" cy="40247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A1CD-2F10-432E-D645-56306ADF6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La consécration : le ciboire et la patène</a:t>
            </a:r>
          </a:p>
        </p:txBody>
      </p:sp>
      <p:pic>
        <p:nvPicPr>
          <p:cNvPr id="5" name="Picture 4" descr="A gold disc on a table&#10;&#10;Description automatically generated">
            <a:extLst>
              <a:ext uri="{FF2B5EF4-FFF2-40B4-BE49-F238E27FC236}">
                <a16:creationId xmlns:a16="http://schemas.microsoft.com/office/drawing/2014/main" id="{8D3EE102-1C0D-DB32-65AC-822E0B47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40" y="1554996"/>
            <a:ext cx="1847957" cy="2462822"/>
          </a:xfrm>
          <a:prstGeom prst="rect">
            <a:avLst/>
          </a:prstGeom>
        </p:spPr>
      </p:pic>
      <p:pic>
        <p:nvPicPr>
          <p:cNvPr id="7" name="Picture 6" descr="A person holding a chalice and a gold cup&#10;&#10;Description automatically generated">
            <a:extLst>
              <a:ext uri="{FF2B5EF4-FFF2-40B4-BE49-F238E27FC236}">
                <a16:creationId xmlns:a16="http://schemas.microsoft.com/office/drawing/2014/main" id="{940C8FB9-AD3D-4843-EADB-DA1C9AEC0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840" y="1554996"/>
            <a:ext cx="3359921" cy="2462823"/>
          </a:xfrm>
          <a:prstGeom prst="rect">
            <a:avLst/>
          </a:prstGeom>
        </p:spPr>
      </p:pic>
      <p:pic>
        <p:nvPicPr>
          <p:cNvPr id="9" name="Picture 8" descr="A chalice with white coins in it&#10;&#10;Description automatically generated">
            <a:extLst>
              <a:ext uri="{FF2B5EF4-FFF2-40B4-BE49-F238E27FC236}">
                <a16:creationId xmlns:a16="http://schemas.microsoft.com/office/drawing/2014/main" id="{0C6DE538-0878-8E91-1CD5-25FEA6A9C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058" y="1554997"/>
            <a:ext cx="3359921" cy="2462822"/>
          </a:xfrm>
          <a:prstGeom prst="rect">
            <a:avLst/>
          </a:prstGeom>
        </p:spPr>
      </p:pic>
      <p:sp>
        <p:nvSpPr>
          <p:cNvPr id="10" name="ZoneTexte 7">
            <a:extLst>
              <a:ext uri="{FF2B5EF4-FFF2-40B4-BE49-F238E27FC236}">
                <a16:creationId xmlns:a16="http://schemas.microsoft.com/office/drawing/2014/main" id="{31B7AD6F-CACD-0B4B-D75D-0A47464F6753}"/>
              </a:ext>
            </a:extLst>
          </p:cNvPr>
          <p:cNvSpPr txBox="1"/>
          <p:nvPr/>
        </p:nvSpPr>
        <p:spPr>
          <a:xfrm>
            <a:off x="140379" y="4017818"/>
            <a:ext cx="1133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>
                <a:latin typeface="+mn-lt"/>
              </a:rPr>
              <a:t>Photo : F. Dion.</a:t>
            </a:r>
          </a:p>
        </p:txBody>
      </p:sp>
    </p:spTree>
    <p:extLst>
      <p:ext uri="{BB962C8B-B14F-4D97-AF65-F5344CB8AC3E}">
        <p14:creationId xmlns:p14="http://schemas.microsoft.com/office/powerpoint/2010/main" val="233807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865D-F821-0AAA-A0E3-DC144D684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La consécration : le calice</a:t>
            </a:r>
          </a:p>
        </p:txBody>
      </p:sp>
      <p:pic>
        <p:nvPicPr>
          <p:cNvPr id="5" name="Picture 4" descr="A priest holding a chalice&#10;&#10;Description automatically generated">
            <a:extLst>
              <a:ext uri="{FF2B5EF4-FFF2-40B4-BE49-F238E27FC236}">
                <a16:creationId xmlns:a16="http://schemas.microsoft.com/office/drawing/2014/main" id="{D0C9C395-83EC-FC85-5655-90158FA3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56" y="1669472"/>
            <a:ext cx="1686788" cy="2528456"/>
          </a:xfrm>
          <a:prstGeom prst="rect">
            <a:avLst/>
          </a:prstGeom>
        </p:spPr>
      </p:pic>
      <p:pic>
        <p:nvPicPr>
          <p:cNvPr id="7" name="Picture 6" descr="A golden chalice with red liquid and grapes and wheat&#10;&#10;Description automatically generated">
            <a:extLst>
              <a:ext uri="{FF2B5EF4-FFF2-40B4-BE49-F238E27FC236}">
                <a16:creationId xmlns:a16="http://schemas.microsoft.com/office/drawing/2014/main" id="{4C003A3F-559B-95BD-303C-A439F8CA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37" y="1669472"/>
            <a:ext cx="3449463" cy="2528456"/>
          </a:xfrm>
          <a:prstGeom prst="rect">
            <a:avLst/>
          </a:prstGeom>
        </p:spPr>
      </p:pic>
      <p:pic>
        <p:nvPicPr>
          <p:cNvPr id="9" name="Picture 8" descr="A person in a white robe holding a gold chalice&#10;&#10;Description automatically generated">
            <a:extLst>
              <a:ext uri="{FF2B5EF4-FFF2-40B4-BE49-F238E27FC236}">
                <a16:creationId xmlns:a16="http://schemas.microsoft.com/office/drawing/2014/main" id="{D2C828E1-B33B-9486-5EAD-A3A943BD5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393" y="1669472"/>
            <a:ext cx="3449463" cy="25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7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AC58-1221-5AFF-01F0-9851D615E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 tabernacle</a:t>
            </a:r>
          </a:p>
        </p:txBody>
      </p:sp>
      <p:pic>
        <p:nvPicPr>
          <p:cNvPr id="5" name="Picture 4" descr="A altar with a cross and candles&#10;&#10;Description automatically generated">
            <a:extLst>
              <a:ext uri="{FF2B5EF4-FFF2-40B4-BE49-F238E27FC236}">
                <a16:creationId xmlns:a16="http://schemas.microsoft.com/office/drawing/2014/main" id="{869E0031-A941-8AE5-CAC6-752EB318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3" y="1130886"/>
            <a:ext cx="2666382" cy="3612676"/>
          </a:xfrm>
          <a:prstGeom prst="rect">
            <a:avLst/>
          </a:prstGeom>
        </p:spPr>
      </p:pic>
      <p:pic>
        <p:nvPicPr>
          <p:cNvPr id="6" name="Picture 5" descr="A religious altar with candles and a painting on the wall&#10;&#10;Description automatically generated with medium confidence">
            <a:extLst>
              <a:ext uri="{FF2B5EF4-FFF2-40B4-BE49-F238E27FC236}">
                <a16:creationId xmlns:a16="http://schemas.microsoft.com/office/drawing/2014/main" id="{8462A664-79E7-7066-8581-8306EB29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904" y="1130887"/>
            <a:ext cx="4928617" cy="36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805F-D740-BB54-DBA6-D8363C224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La communion</a:t>
            </a:r>
          </a:p>
        </p:txBody>
      </p:sp>
      <p:pic>
        <p:nvPicPr>
          <p:cNvPr id="5" name="Picture 4" descr="A person receiving a pill from another person&#10;&#10;Description automatically generated">
            <a:extLst>
              <a:ext uri="{FF2B5EF4-FFF2-40B4-BE49-F238E27FC236}">
                <a16:creationId xmlns:a16="http://schemas.microsoft.com/office/drawing/2014/main" id="{61B22082-0021-2AB5-475C-52C7EA59F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20" y="1222850"/>
            <a:ext cx="7754698" cy="34896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1A4333-84EF-6A8D-79E4-44452FD279DC}"/>
              </a:ext>
            </a:extLst>
          </p:cNvPr>
          <p:cNvSpPr/>
          <p:nvPr/>
        </p:nvSpPr>
        <p:spPr>
          <a:xfrm>
            <a:off x="835119" y="4641273"/>
            <a:ext cx="7754697" cy="85046"/>
          </a:xfrm>
          <a:prstGeom prst="rect">
            <a:avLst/>
          </a:prstGeom>
          <a:solidFill>
            <a:srgbClr val="9D0B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878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3B36-989C-D9A3-9D98-115A73E80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La prière</a:t>
            </a:r>
          </a:p>
        </p:txBody>
      </p:sp>
      <p:pic>
        <p:nvPicPr>
          <p:cNvPr id="5" name="Picture 4" descr="A group of people in white robes&#10;&#10;Description automatically generated">
            <a:extLst>
              <a:ext uri="{FF2B5EF4-FFF2-40B4-BE49-F238E27FC236}">
                <a16:creationId xmlns:a16="http://schemas.microsoft.com/office/drawing/2014/main" id="{8FF10D37-1D67-5241-AFE2-39B67025A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8" y="1704109"/>
            <a:ext cx="2787922" cy="2043546"/>
          </a:xfrm>
          <a:prstGeom prst="rect">
            <a:avLst/>
          </a:prstGeom>
        </p:spPr>
      </p:pic>
      <p:pic>
        <p:nvPicPr>
          <p:cNvPr id="7" name="Picture 6" descr="A person sitting in a church&#10;&#10;Description automatically generated">
            <a:extLst>
              <a:ext uri="{FF2B5EF4-FFF2-40B4-BE49-F238E27FC236}">
                <a16:creationId xmlns:a16="http://schemas.microsoft.com/office/drawing/2014/main" id="{89EAEB94-D830-E8B2-5939-823C92EF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490" y="1704109"/>
            <a:ext cx="2787922" cy="2043546"/>
          </a:xfrm>
          <a:prstGeom prst="rect">
            <a:avLst/>
          </a:prstGeom>
        </p:spPr>
      </p:pic>
      <p:pic>
        <p:nvPicPr>
          <p:cNvPr id="9" name="Picture 8" descr="A person praying in a church&#10;&#10;Description automatically generated">
            <a:extLst>
              <a:ext uri="{FF2B5EF4-FFF2-40B4-BE49-F238E27FC236}">
                <a16:creationId xmlns:a16="http://schemas.microsoft.com/office/drawing/2014/main" id="{9A6705E2-6907-17A9-7056-8768BFB14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272" y="1704109"/>
            <a:ext cx="2787922" cy="20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3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21DD-C12A-564F-B207-AEC763E58D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Trouve-moi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55AAD-B6DD-2135-6868-B3BA6DE56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620981"/>
            <a:ext cx="3543410" cy="2947893"/>
          </a:xfrm>
        </p:spPr>
        <p:txBody>
          <a:bodyPr/>
          <a:lstStyle/>
          <a:p>
            <a:r>
              <a:rPr lang="fr-CA" dirty="0"/>
              <a:t>Balayez les codes-barres 2D </a:t>
            </a:r>
            <a:r>
              <a:rPr lang="fr-CA"/>
              <a:t>se trouvant sur </a:t>
            </a:r>
            <a:r>
              <a:rPr lang="fr-CA" dirty="0"/>
              <a:t>la bande de papier qui vous a été remise. Vous y découvrirez les trois lieux ou objets sacrés que vous devez trouver dans l’église. </a:t>
            </a:r>
          </a:p>
        </p:txBody>
      </p:sp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F6F3BB2F-9E82-A4DE-F8A4-8FBAEE179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4" t="9627" r="10759" b="15011"/>
          <a:stretch/>
        </p:blipFill>
        <p:spPr>
          <a:xfrm>
            <a:off x="4894884" y="-1"/>
            <a:ext cx="4359730" cy="514350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87BACD-9097-1E0A-92BC-B3ABFD124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6" t="5225" r="49857" b="54840"/>
          <a:stretch/>
        </p:blipFill>
        <p:spPr>
          <a:xfrm>
            <a:off x="5825613" y="970841"/>
            <a:ext cx="1629052" cy="15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2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CE3C-B859-65CE-4731-14EA03A54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>
                <a:latin typeface="Oswald"/>
              </a:rPr>
              <a:t>Espace Famille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16C1B-361E-24EF-8CB5-C74CF7EF7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427" y="2286000"/>
            <a:ext cx="2798645" cy="1223002"/>
          </a:xfrm>
        </p:spPr>
        <p:txBody>
          <a:bodyPr/>
          <a:lstStyle/>
          <a:p>
            <a:r>
              <a:rPr lang="fr-CA" sz="1200" dirty="0">
                <a:hlinkClick r:id="rId2"/>
              </a:rPr>
              <a:t>sacrements.opeco.ca/famille/</a:t>
            </a:r>
            <a:endParaRPr lang="fr-CA" sz="1200" dirty="0"/>
          </a:p>
        </p:txBody>
      </p:sp>
      <p:pic>
        <p:nvPicPr>
          <p:cNvPr id="5" name="Picture 4" descr="A computer monitor with a picture of a family&#10;&#10;Description automatically generated">
            <a:extLst>
              <a:ext uri="{FF2B5EF4-FFF2-40B4-BE49-F238E27FC236}">
                <a16:creationId xmlns:a16="http://schemas.microsoft.com/office/drawing/2014/main" id="{DA3926DF-C6CA-C43C-FAB9-B2B5054C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961" y="-55418"/>
            <a:ext cx="5559930" cy="5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FAE4-A651-F396-6C45-1FC71437E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26" y="2377600"/>
            <a:ext cx="8520600" cy="699850"/>
          </a:xfrm>
        </p:spPr>
        <p:txBody>
          <a:bodyPr/>
          <a:lstStyle/>
          <a:p>
            <a:r>
              <a:rPr lang="fr-CA" dirty="0"/>
              <a:t>Période de questions</a:t>
            </a:r>
          </a:p>
        </p:txBody>
      </p:sp>
      <p:pic>
        <p:nvPicPr>
          <p:cNvPr id="5" name="Picture 4" descr="A child looking up at light bulb and question marks&#10;&#10;Description automatically generated">
            <a:extLst>
              <a:ext uri="{FF2B5EF4-FFF2-40B4-BE49-F238E27FC236}">
                <a16:creationId xmlns:a16="http://schemas.microsoft.com/office/drawing/2014/main" id="{67C723BC-DD2A-C03A-8AE7-AE26D4F5A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84" y="1130886"/>
            <a:ext cx="4996090" cy="33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E3FB-8C96-3C68-3722-F70C819E3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Chant de sortie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C2701-7518-A6B9-E7AB-1CB9F0108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8" y="2119746"/>
            <a:ext cx="1773409" cy="1052946"/>
          </a:xfrm>
        </p:spPr>
        <p:txBody>
          <a:bodyPr/>
          <a:lstStyle/>
          <a:p>
            <a:r>
              <a:rPr lang="fr-CA" dirty="0">
                <a:hlinkClick r:id="rId2"/>
              </a:rPr>
              <a:t>En couleurs </a:t>
            </a:r>
            <a:r>
              <a:rPr lang="fr-CA" dirty="0"/>
              <a:t>de Glorious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32CB06-E47D-A322-4E4B-870C3C77B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384" y="687719"/>
            <a:ext cx="4024745" cy="40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9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A77E-B999-7E91-1334-753FF05B4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ea typeface="Dotum" panose="020B0503020000020004" pitchFamily="34" charset="-127"/>
                <a:cs typeface="Cascadia Code" panose="020B0609020000020004" pitchFamily="49" charset="0"/>
              </a:rPr>
              <a:t>L’église et l’Église : la maison de Dieu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CFEA0-377F-1BE7-B49C-3F04BB2A2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258291"/>
            <a:ext cx="8520600" cy="2310584"/>
          </a:xfrm>
        </p:spPr>
        <p:txBody>
          <a:bodyPr/>
          <a:lstStyle/>
          <a:p>
            <a:r>
              <a:rPr lang="fr-CA" dirty="0"/>
              <a:t>L’église : le lieu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46FBADEC-5B4B-20E8-2427-D4BA5A13D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/>
          <a:stretch/>
        </p:blipFill>
        <p:spPr>
          <a:xfrm rot="5400000">
            <a:off x="5514990" y="1382505"/>
            <a:ext cx="3372524" cy="300021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376DB17-CD98-760C-312E-32C1971DCD49}"/>
              </a:ext>
            </a:extLst>
          </p:cNvPr>
          <p:cNvSpPr txBox="1"/>
          <p:nvPr/>
        </p:nvSpPr>
        <p:spPr>
          <a:xfrm>
            <a:off x="7694353" y="4527798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dirty="0"/>
              <a:t>Photo :</a:t>
            </a:r>
            <a:r>
              <a:rPr lang="fr-CA" dirty="0"/>
              <a:t> </a:t>
            </a:r>
            <a:r>
              <a:rPr lang="fr-CA" sz="1050" dirty="0"/>
              <a:t>F. Dion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126727-23B6-75C3-87DE-F1AAC579D34C}"/>
              </a:ext>
            </a:extLst>
          </p:cNvPr>
          <p:cNvSpPr/>
          <p:nvPr/>
        </p:nvSpPr>
        <p:spPr>
          <a:xfrm>
            <a:off x="5701144" y="4475019"/>
            <a:ext cx="3000216" cy="102690"/>
          </a:xfrm>
          <a:prstGeom prst="rect">
            <a:avLst/>
          </a:prstGeom>
          <a:solidFill>
            <a:srgbClr val="9D0B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403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AE6A-96D8-634E-F0FC-D2F11FA2F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dirty="0">
                <a:ea typeface="Dotum" panose="020B0503020000020004" pitchFamily="34" charset="-127"/>
                <a:cs typeface="Cascadia Code" panose="020B0609020000020004" pitchFamily="49" charset="0"/>
              </a:rPr>
              <a:t>L’église et l’Église : la maison de Dieu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2CAFB-753D-E003-05BE-7EC0CE1B0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223655"/>
            <a:ext cx="4073264" cy="2345219"/>
          </a:xfrm>
        </p:spPr>
        <p:txBody>
          <a:bodyPr/>
          <a:lstStyle/>
          <a:p>
            <a:r>
              <a:rPr lang="fr-CA" sz="1800" dirty="0"/>
              <a:t>L’Église : la communauté chrétienne</a:t>
            </a:r>
          </a:p>
          <a:p>
            <a:endParaRPr lang="fr-CA" dirty="0"/>
          </a:p>
        </p:txBody>
      </p:sp>
      <p:pic>
        <p:nvPicPr>
          <p:cNvPr id="7" name="Picture 6" descr="A large crowd of people in a courtyard&#10;&#10;Description automatically generated">
            <a:extLst>
              <a:ext uri="{FF2B5EF4-FFF2-40B4-BE49-F238E27FC236}">
                <a16:creationId xmlns:a16="http://schemas.microsoft.com/office/drawing/2014/main" id="{6CF15D78-6FFE-166A-F643-7FC936BD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32" y="1297514"/>
            <a:ext cx="2792645" cy="2047009"/>
          </a:xfrm>
          <a:prstGeom prst="rect">
            <a:avLst/>
          </a:prstGeom>
        </p:spPr>
      </p:pic>
      <p:pic>
        <p:nvPicPr>
          <p:cNvPr id="5" name="Picture 4" descr="A group of people in a church&#10;&#10;Description automatically generated">
            <a:extLst>
              <a:ext uri="{FF2B5EF4-FFF2-40B4-BE49-F238E27FC236}">
                <a16:creationId xmlns:a16="http://schemas.microsoft.com/office/drawing/2014/main" id="{5364328F-FAE8-1CB1-8810-EA2D7CE20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655" y="2803999"/>
            <a:ext cx="2792645" cy="20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3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A6D3-B5F5-A74C-4C82-4C4A85117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cloches</a:t>
            </a:r>
          </a:p>
        </p:txBody>
      </p:sp>
      <p:pic>
        <p:nvPicPr>
          <p:cNvPr id="4" name="Picture 3" descr="A bell from a wooden cross&#10;&#10;Description automatically generated">
            <a:extLst>
              <a:ext uri="{FF2B5EF4-FFF2-40B4-BE49-F238E27FC236}">
                <a16:creationId xmlns:a16="http://schemas.microsoft.com/office/drawing/2014/main" id="{5749E100-9672-EFFF-0340-018630D13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1201754"/>
            <a:ext cx="2132084" cy="3249100"/>
          </a:xfrm>
          <a:prstGeom prst="rect">
            <a:avLst/>
          </a:prstGeom>
        </p:spPr>
      </p:pic>
      <p:pic>
        <p:nvPicPr>
          <p:cNvPr id="6" name="Picture 5" descr="A group of brass bells&#10;&#10;Description automatically generated">
            <a:extLst>
              <a:ext uri="{FF2B5EF4-FFF2-40B4-BE49-F238E27FC236}">
                <a16:creationId xmlns:a16="http://schemas.microsoft.com/office/drawing/2014/main" id="{4A8F6E62-6DD4-93E6-8CA7-4CAE03AD7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098" y="1201755"/>
            <a:ext cx="4434428" cy="3250436"/>
          </a:xfrm>
          <a:prstGeom prst="rect">
            <a:avLst/>
          </a:prstGeom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id="{A29453F5-A771-4C9C-E92D-4C67F6A9079F}"/>
              </a:ext>
            </a:extLst>
          </p:cNvPr>
          <p:cNvSpPr txBox="1"/>
          <p:nvPr/>
        </p:nvSpPr>
        <p:spPr>
          <a:xfrm>
            <a:off x="1155414" y="4450854"/>
            <a:ext cx="1721362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050" dirty="0">
                <a:latin typeface="+mn-lt"/>
              </a:rPr>
              <a:t>Cloche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B80E97C0-188A-3879-5B0E-C07632A380F4}"/>
              </a:ext>
            </a:extLst>
          </p:cNvPr>
          <p:cNvSpPr txBox="1"/>
          <p:nvPr/>
        </p:nvSpPr>
        <p:spPr>
          <a:xfrm>
            <a:off x="3568633" y="4450854"/>
            <a:ext cx="1721362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050" dirty="0">
                <a:latin typeface="+mn-lt"/>
              </a:rPr>
              <a:t>Clochettes</a:t>
            </a:r>
          </a:p>
        </p:txBody>
      </p:sp>
    </p:spTree>
    <p:extLst>
      <p:ext uri="{BB962C8B-B14F-4D97-AF65-F5344CB8AC3E}">
        <p14:creationId xmlns:p14="http://schemas.microsoft.com/office/powerpoint/2010/main" val="421879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kneeling on a wooden booth&#10;&#10;Description automatically generated">
            <a:extLst>
              <a:ext uri="{FF2B5EF4-FFF2-40B4-BE49-F238E27FC236}">
                <a16:creationId xmlns:a16="http://schemas.microsoft.com/office/drawing/2014/main" id="{72CF365B-D0F2-BE0E-3A78-0C208381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851" y="3131896"/>
            <a:ext cx="2470353" cy="1810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FA6D3-B5F5-A74C-4C82-4C4A85117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Demander pardon : la confession et le confessionnal</a:t>
            </a:r>
          </a:p>
        </p:txBody>
      </p:sp>
      <p:pic>
        <p:nvPicPr>
          <p:cNvPr id="4" name="Picture 3" descr="A person praying in a church&#10;&#10;Description automatically generated">
            <a:extLst>
              <a:ext uri="{FF2B5EF4-FFF2-40B4-BE49-F238E27FC236}">
                <a16:creationId xmlns:a16="http://schemas.microsoft.com/office/drawing/2014/main" id="{A0C043D0-4D4D-697A-7ADC-932342EFC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107" y="1186147"/>
            <a:ext cx="2470353" cy="1810769"/>
          </a:xfrm>
          <a:prstGeom prst="rect">
            <a:avLst/>
          </a:prstGeom>
        </p:spPr>
      </p:pic>
      <p:pic>
        <p:nvPicPr>
          <p:cNvPr id="6" name="Picture 5" descr="A wooden structure with windows&#10;&#10;Description automatically generated">
            <a:extLst>
              <a:ext uri="{FF2B5EF4-FFF2-40B4-BE49-F238E27FC236}">
                <a16:creationId xmlns:a16="http://schemas.microsoft.com/office/drawing/2014/main" id="{228D989C-DCEF-2D2C-038B-09A47084A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852" y="1186146"/>
            <a:ext cx="2470353" cy="1810769"/>
          </a:xfrm>
          <a:prstGeom prst="rect">
            <a:avLst/>
          </a:prstGeom>
        </p:spPr>
      </p:pic>
      <p:pic>
        <p:nvPicPr>
          <p:cNvPr id="11" name="Image 3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D9A5FE95-71DF-C7E4-8FFB-3D12CF971E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r="16182"/>
          <a:stretch/>
        </p:blipFill>
        <p:spPr>
          <a:xfrm rot="5400000">
            <a:off x="1039936" y="935900"/>
            <a:ext cx="1810769" cy="2311263"/>
          </a:xfrm>
          <a:prstGeom prst="rect">
            <a:avLst/>
          </a:prstGeom>
        </p:spPr>
      </p:pic>
      <p:sp>
        <p:nvSpPr>
          <p:cNvPr id="12" name="ZoneTexte 4">
            <a:extLst>
              <a:ext uri="{FF2B5EF4-FFF2-40B4-BE49-F238E27FC236}">
                <a16:creationId xmlns:a16="http://schemas.microsoft.com/office/drawing/2014/main" id="{F14C3DE9-FF6E-0AA6-A7BE-3317D5F0BB7D}"/>
              </a:ext>
            </a:extLst>
          </p:cNvPr>
          <p:cNvSpPr txBox="1"/>
          <p:nvPr/>
        </p:nvSpPr>
        <p:spPr>
          <a:xfrm>
            <a:off x="696349" y="2996915"/>
            <a:ext cx="1721362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050" dirty="0">
                <a:latin typeface="+mn-lt"/>
              </a:rPr>
              <a:t>Photo : F. Dion.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2B3A64-2098-179F-B08D-BCD0D09C370B}"/>
              </a:ext>
            </a:extLst>
          </p:cNvPr>
          <p:cNvSpPr/>
          <p:nvPr/>
        </p:nvSpPr>
        <p:spPr>
          <a:xfrm>
            <a:off x="795001" y="2950668"/>
            <a:ext cx="2305952" cy="46248"/>
          </a:xfrm>
          <a:prstGeom prst="rect">
            <a:avLst/>
          </a:prstGeom>
          <a:solidFill>
            <a:srgbClr val="9D0B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807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23A1-0266-25FB-7A11-D0DCF4D22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La liturgie de la Parole : le lectionnaire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30155-602F-9C41-317B-8ADB6039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870363"/>
            <a:ext cx="2549264" cy="2698511"/>
          </a:xfrm>
        </p:spPr>
        <p:txBody>
          <a:bodyPr/>
          <a:lstStyle/>
          <a:p>
            <a:r>
              <a:rPr lang="fr-CA" dirty="0"/>
              <a:t>Une paroissienne ou un paroissien lit des textes de la Bible pendant la messe.</a:t>
            </a:r>
          </a:p>
          <a:p>
            <a:endParaRPr lang="fr-CA" dirty="0"/>
          </a:p>
        </p:txBody>
      </p:sp>
      <p:pic>
        <p:nvPicPr>
          <p:cNvPr id="4" name="Image 3" descr="Une image contenant appareil&#10;&#10;Description générée automatiquement">
            <a:extLst>
              <a:ext uri="{FF2B5EF4-FFF2-40B4-BE49-F238E27FC236}">
                <a16:creationId xmlns:a16="http://schemas.microsoft.com/office/drawing/2014/main" id="{E8944166-9380-BF19-3A55-100AB2CDB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5625"/>
          <a:stretch/>
        </p:blipFill>
        <p:spPr>
          <a:xfrm rot="5400000">
            <a:off x="3198484" y="1750932"/>
            <a:ext cx="2452760" cy="22759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53886C-8A21-016B-9B42-B0833A158FF1}"/>
              </a:ext>
            </a:extLst>
          </p:cNvPr>
          <p:cNvSpPr txBox="1"/>
          <p:nvPr/>
        </p:nvSpPr>
        <p:spPr>
          <a:xfrm>
            <a:off x="3199806" y="4160415"/>
            <a:ext cx="259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>
                <a:latin typeface="+mn-lt"/>
              </a:rPr>
              <a:t>Photo : F. Dion.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2E2D4-6A56-F1EE-79F5-55297BA4A13C}"/>
              </a:ext>
            </a:extLst>
          </p:cNvPr>
          <p:cNvSpPr/>
          <p:nvPr/>
        </p:nvSpPr>
        <p:spPr>
          <a:xfrm>
            <a:off x="3286870" y="4038601"/>
            <a:ext cx="2275988" cy="76705"/>
          </a:xfrm>
          <a:prstGeom prst="rect">
            <a:avLst/>
          </a:prstGeom>
          <a:solidFill>
            <a:srgbClr val="9D0B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Picture 7" descr="A book on a stand in a church&#10;&#10;Description automatically generated">
            <a:extLst>
              <a:ext uri="{FF2B5EF4-FFF2-40B4-BE49-F238E27FC236}">
                <a16:creationId xmlns:a16="http://schemas.microsoft.com/office/drawing/2014/main" id="{BE488593-7327-1617-F25B-0124965B9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183" y="1662546"/>
            <a:ext cx="3346194" cy="24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4B8A-814C-1AD2-78D4-1B52E82F6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Lecture de l’Évangile : l’évangéliaire</a:t>
            </a:r>
          </a:p>
        </p:txBody>
      </p:sp>
      <p:pic>
        <p:nvPicPr>
          <p:cNvPr id="4" name="Picture 3" descr="A person holding a book&#10;&#10;Description automatically generated">
            <a:extLst>
              <a:ext uri="{FF2B5EF4-FFF2-40B4-BE49-F238E27FC236}">
                <a16:creationId xmlns:a16="http://schemas.microsoft.com/office/drawing/2014/main" id="{3E2470F6-B063-4A91-A4BC-FFD82F05A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256870"/>
            <a:ext cx="6386945" cy="3359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49012B-AEF1-DB51-2104-D9AF72A196B3}"/>
              </a:ext>
            </a:extLst>
          </p:cNvPr>
          <p:cNvSpPr/>
          <p:nvPr/>
        </p:nvSpPr>
        <p:spPr>
          <a:xfrm>
            <a:off x="1496291" y="4530436"/>
            <a:ext cx="6386945" cy="85967"/>
          </a:xfrm>
          <a:prstGeom prst="rect">
            <a:avLst/>
          </a:prstGeom>
          <a:solidFill>
            <a:srgbClr val="9D0B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01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AEB4-5CF8-6253-B4CE-EEF68B3DB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L’autel</a:t>
            </a:r>
          </a:p>
        </p:txBody>
      </p:sp>
      <p:pic>
        <p:nvPicPr>
          <p:cNvPr id="7" name="Picture 6" descr="A vase with flowers on the ground&#10;&#10;Description automatically generated">
            <a:extLst>
              <a:ext uri="{FF2B5EF4-FFF2-40B4-BE49-F238E27FC236}">
                <a16:creationId xmlns:a16="http://schemas.microsoft.com/office/drawing/2014/main" id="{2D328F5E-7CDC-E635-5DFF-0564EBE11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81" y="1632599"/>
            <a:ext cx="2711190" cy="1987302"/>
          </a:xfrm>
          <a:prstGeom prst="rect">
            <a:avLst/>
          </a:prstGeom>
        </p:spPr>
      </p:pic>
      <p:pic>
        <p:nvPicPr>
          <p:cNvPr id="9" name="Picture 8" descr="A close-up of a church&#10;&#10;Description automatically generated">
            <a:extLst>
              <a:ext uri="{FF2B5EF4-FFF2-40B4-BE49-F238E27FC236}">
                <a16:creationId xmlns:a16="http://schemas.microsoft.com/office/drawing/2014/main" id="{BD1EF02D-84ED-E52F-225B-697EB86E5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481" y="1632599"/>
            <a:ext cx="2720550" cy="1994164"/>
          </a:xfrm>
          <a:prstGeom prst="rect">
            <a:avLst/>
          </a:prstGeom>
        </p:spPr>
      </p:pic>
      <p:pic>
        <p:nvPicPr>
          <p:cNvPr id="5" name="Picture 4" descr="A cross on a table&#10;&#10;Description automatically generated">
            <a:extLst>
              <a:ext uri="{FF2B5EF4-FFF2-40B4-BE49-F238E27FC236}">
                <a16:creationId xmlns:a16="http://schemas.microsoft.com/office/drawing/2014/main" id="{B42FFA46-0C96-7B93-F54F-9E1186F3A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401" y="1632599"/>
            <a:ext cx="2720552" cy="19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034F-3B14-40F0-D146-EBD5C6337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cierges</a:t>
            </a:r>
          </a:p>
        </p:txBody>
      </p:sp>
      <p:pic>
        <p:nvPicPr>
          <p:cNvPr id="5" name="Picture 4" descr="A white candle with red decorations&#10;&#10;Description automatically generated">
            <a:extLst>
              <a:ext uri="{FF2B5EF4-FFF2-40B4-BE49-F238E27FC236}">
                <a16:creationId xmlns:a16="http://schemas.microsoft.com/office/drawing/2014/main" id="{84D6F085-8D35-90B7-E0BE-68ECE66C0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8" r="17728"/>
          <a:stretch/>
        </p:blipFill>
        <p:spPr>
          <a:xfrm>
            <a:off x="242454" y="1590323"/>
            <a:ext cx="1330036" cy="2870840"/>
          </a:xfrm>
          <a:prstGeom prst="rect">
            <a:avLst/>
          </a:prstGeom>
        </p:spPr>
      </p:pic>
      <p:pic>
        <p:nvPicPr>
          <p:cNvPr id="7" name="Picture 6" descr="A person in a robe standing in front of a table with candles&#10;&#10;Description automatically generated">
            <a:extLst>
              <a:ext uri="{FF2B5EF4-FFF2-40B4-BE49-F238E27FC236}">
                <a16:creationId xmlns:a16="http://schemas.microsoft.com/office/drawing/2014/main" id="{69C7256E-6E58-A580-2623-89F1421C8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2" r="9413"/>
          <a:stretch/>
        </p:blipFill>
        <p:spPr>
          <a:xfrm>
            <a:off x="1690255" y="1590323"/>
            <a:ext cx="3241964" cy="2870840"/>
          </a:xfrm>
          <a:prstGeom prst="rect">
            <a:avLst/>
          </a:prstGeom>
        </p:spPr>
      </p:pic>
      <p:pic>
        <p:nvPicPr>
          <p:cNvPr id="9" name="Picture 8" descr="A book on a table&#10;&#10;Description automatically generated">
            <a:extLst>
              <a:ext uri="{FF2B5EF4-FFF2-40B4-BE49-F238E27FC236}">
                <a16:creationId xmlns:a16="http://schemas.microsoft.com/office/drawing/2014/main" id="{DC8DF44E-F0C3-DC09-0C8A-329D511CA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984" y="1590323"/>
            <a:ext cx="3916563" cy="28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25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imple Light">
  <a:themeElements>
    <a:clrScheme name="OPE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62A9"/>
      </a:accent1>
      <a:accent2>
        <a:srgbClr val="9E0B0F"/>
      </a:accent2>
      <a:accent3>
        <a:srgbClr val="005952"/>
      </a:accent3>
      <a:accent4>
        <a:srgbClr val="5F3A7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CO">
      <a:majorFont>
        <a:latin typeface="Amaranth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OPE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62A9"/>
      </a:accent1>
      <a:accent2>
        <a:srgbClr val="9E0B0F"/>
      </a:accent2>
      <a:accent3>
        <a:srgbClr val="005952"/>
      </a:accent3>
      <a:accent4>
        <a:srgbClr val="5F3A7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CO">
      <a:majorFont>
        <a:latin typeface="Amaranth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973fe5-5de8-41d4-9793-8e45b56aa925">
      <UserInfo>
        <DisplayName/>
        <AccountId xsi:nil="true"/>
        <AccountType/>
      </UserInfo>
    </SharedWithUsers>
    <TaxCatchAll xmlns="4d973fe5-5de8-41d4-9793-8e45b56aa925" xsi:nil="true"/>
    <lcf76f155ced4ddcb4097134ff3c332f xmlns="b47b1488-e997-43b7-9a89-e76a8f59590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A900F3B7B6E41A266D0739234BF3D" ma:contentTypeVersion="18" ma:contentTypeDescription="Crée un document." ma:contentTypeScope="" ma:versionID="daa7f6a21a3dd9bfef27d76dbb043837">
  <xsd:schema xmlns:xsd="http://www.w3.org/2001/XMLSchema" xmlns:xs="http://www.w3.org/2001/XMLSchema" xmlns:p="http://schemas.microsoft.com/office/2006/metadata/properties" xmlns:ns2="b47b1488-e997-43b7-9a89-e76a8f595908" xmlns:ns3="4d973fe5-5de8-41d4-9793-8e45b56aa925" targetNamespace="http://schemas.microsoft.com/office/2006/metadata/properties" ma:root="true" ma:fieldsID="6c92ba63ac8178122e973196c8e52ec8" ns2:_="" ns3:_="">
    <xsd:import namespace="b47b1488-e997-43b7-9a89-e76a8f595908"/>
    <xsd:import namespace="4d973fe5-5de8-41d4-9793-8e45b56a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b1488-e997-43b7-9a89-e76a8f595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8d7829d-0b58-4bdb-84bc-9624c1b632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73fe5-5de8-41d4-9793-8e45b56aa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d816c6-1552-4770-9038-45dd13d3a1df}" ma:internalName="TaxCatchAll" ma:showField="CatchAllData" ma:web="4d973fe5-5de8-41d4-9793-8e45b56aa9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83F2F8-B4CF-48FA-ACD8-727F2CE098B6}">
  <ds:schemaRefs>
    <ds:schemaRef ds:uri="4d973fe5-5de8-41d4-9793-8e45b56aa925"/>
    <ds:schemaRef ds:uri="b47b1488-e997-43b7-9a89-e76a8f5959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CB654D-1E1A-462B-9C21-7430012FC8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A2B8D0-1AC8-4391-A02E-2B88D1574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7b1488-e997-43b7-9a89-e76a8f595908"/>
    <ds:schemaRef ds:uri="4d973fe5-5de8-41d4-9793-8e45b56aa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170</Words>
  <Application>Microsoft Office PowerPoint</Application>
  <PresentationFormat>On-screen Show (16:9)</PresentationFormat>
  <Paragraphs>32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Dotum</vt:lpstr>
      <vt:lpstr>Arial</vt:lpstr>
      <vt:lpstr>Oswald</vt:lpstr>
      <vt:lpstr>poppins</vt:lpstr>
      <vt:lpstr>Simple Light</vt:lpstr>
      <vt:lpstr>1_Simple Light</vt:lpstr>
      <vt:lpstr>Dieu nous invite à sa maison</vt:lpstr>
      <vt:lpstr>L’église et l’Église : la maison de Dieu</vt:lpstr>
      <vt:lpstr>L’église et l’Église : la maison de Dieu</vt:lpstr>
      <vt:lpstr>Les cloches</vt:lpstr>
      <vt:lpstr>Demander pardon : la confession et le confessionnal</vt:lpstr>
      <vt:lpstr>La liturgie de la Parole : le lectionnaire</vt:lpstr>
      <vt:lpstr>Lecture de l’Évangile : l’évangéliaire</vt:lpstr>
      <vt:lpstr>L’autel</vt:lpstr>
      <vt:lpstr>Les cierges</vt:lpstr>
      <vt:lpstr>La consécration : le ciboire et la patène</vt:lpstr>
      <vt:lpstr>La consécration : le calice</vt:lpstr>
      <vt:lpstr>Le tabernacle</vt:lpstr>
      <vt:lpstr>La communion</vt:lpstr>
      <vt:lpstr>La prière</vt:lpstr>
      <vt:lpstr>Trouve-moi</vt:lpstr>
      <vt:lpstr>Espace Famille</vt:lpstr>
      <vt:lpstr>Période de questions</vt:lpstr>
      <vt:lpstr>Chant de sortie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types de prières</dc:title>
  <dc:creator>Lynn McDonald</dc:creator>
  <cp:lastModifiedBy>Benoit Champagne</cp:lastModifiedBy>
  <cp:revision>7</cp:revision>
  <dcterms:modified xsi:type="dcterms:W3CDTF">2024-02-13T15:39:57Z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0x010100583A900F3B7B6E41A266D0739234BF3D</vt:lpwstr>
  </property>
  <property fmtid="{D5CDD505-2E9C-101B-9397-08002B2CF9AE}" pid="3" name="Order">
    <vt:r8>437775000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