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60" r:id="rId5"/>
  </p:sldMasterIdLst>
  <p:notesMasterIdLst>
    <p:notesMasterId r:id="rId28"/>
  </p:notesMasterIdLst>
  <p:sldIdLst>
    <p:sldId id="256" r:id="rId6"/>
    <p:sldId id="275" r:id="rId7"/>
    <p:sldId id="276" r:id="rId8"/>
    <p:sldId id="27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5" r:id="rId24"/>
    <p:sldId id="292" r:id="rId25"/>
    <p:sldId id="290" r:id="rId26"/>
    <p:sldId id="293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683F4D-69D8-2F90-D534-6A31343B575E}" name="Marie Lapointe" initials="ML" userId="S::malapointe@lecentrefranco.ca::a8150198-32d2-4399-be77-441a9d8ac4d4" providerId="AD"/>
  <p188:author id="{79CC906F-4593-B717-6C4C-9BDDBFD65660}" name="Annie Chartrand" initials="AC" userId="S::achartrand@lecentrefranco.ca::755cdb8d-bdfa-414a-b05b-0270d92df985" providerId="AD"/>
  <p188:author id="{5686AA7D-C4D7-B8A8-F741-CC9A4C635F47}" name="Lynn McDonald" initials="LM" userId="S::lmcdonald@lecentrefranco.ca::4a4a85b1-d0aa-4bce-aed3-9e9b2414159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élanie Best" initials="" lastIdx="1" clrIdx="0"/>
  <p:cmAuthor id="1" name="Laura Hughes" initials="LH" lastIdx="4" clrIdx="1">
    <p:extLst>
      <p:ext uri="{19B8F6BF-5375-455C-9EA6-DF929625EA0E}">
        <p15:presenceInfo xmlns:p15="http://schemas.microsoft.com/office/powerpoint/2012/main" userId="092bf78b3cf728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B0E"/>
    <a:srgbClr val="9E0B0F"/>
    <a:srgbClr val="005952"/>
    <a:srgbClr val="5F3A7B"/>
    <a:srgbClr val="2F62A9"/>
    <a:srgbClr val="3C2C99"/>
    <a:srgbClr val="8E8F5C"/>
    <a:srgbClr val="59483F"/>
    <a:srgbClr val="663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B8048-00F0-4499-9873-75D6CE5BD8F8}" v="3" dt="2024-03-25T17:26:43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8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it Champagne" userId="3d17ec7a-4f59-4877-bbc1-069dcdd4f6d3" providerId="ADAL" clId="{97AB8048-00F0-4499-9873-75D6CE5BD8F8}"/>
    <pc:docChg chg="modSld">
      <pc:chgData name="Benoit Champagne" userId="3d17ec7a-4f59-4877-bbc1-069dcdd4f6d3" providerId="ADAL" clId="{97AB8048-00F0-4499-9873-75D6CE5BD8F8}" dt="2024-03-25T17:25:32.254" v="20" actId="962"/>
      <pc:docMkLst>
        <pc:docMk/>
      </pc:docMkLst>
      <pc:sldChg chg="modSp mod">
        <pc:chgData name="Benoit Champagne" userId="3d17ec7a-4f59-4877-bbc1-069dcdd4f6d3" providerId="ADAL" clId="{97AB8048-00F0-4499-9873-75D6CE5BD8F8}" dt="2024-03-25T17:24:13.153" v="1" actId="962"/>
        <pc:sldMkLst>
          <pc:docMk/>
          <pc:sldMk cId="499590006" sldId="274"/>
        </pc:sldMkLst>
        <pc:picChg chg="mod">
          <ac:chgData name="Benoit Champagne" userId="3d17ec7a-4f59-4877-bbc1-069dcdd4f6d3" providerId="ADAL" clId="{97AB8048-00F0-4499-9873-75D6CE5BD8F8}" dt="2024-03-25T17:24:13.153" v="1" actId="962"/>
          <ac:picMkLst>
            <pc:docMk/>
            <pc:sldMk cId="499590006" sldId="274"/>
            <ac:picMk id="5" creationId="{FC67BF95-69E7-CD04-BEE5-20832BDC504E}"/>
          </ac:picMkLst>
        </pc:picChg>
      </pc:sldChg>
      <pc:sldChg chg="modSp mod">
        <pc:chgData name="Benoit Champagne" userId="3d17ec7a-4f59-4877-bbc1-069dcdd4f6d3" providerId="ADAL" clId="{97AB8048-00F0-4499-9873-75D6CE5BD8F8}" dt="2024-03-25T17:24:09.754" v="0" actId="962"/>
        <pc:sldMkLst>
          <pc:docMk/>
          <pc:sldMk cId="1119425993" sldId="276"/>
        </pc:sldMkLst>
        <pc:picChg chg="mod">
          <ac:chgData name="Benoit Champagne" userId="3d17ec7a-4f59-4877-bbc1-069dcdd4f6d3" providerId="ADAL" clId="{97AB8048-00F0-4499-9873-75D6CE5BD8F8}" dt="2024-03-25T17:24:09.754" v="0" actId="962"/>
          <ac:picMkLst>
            <pc:docMk/>
            <pc:sldMk cId="1119425993" sldId="276"/>
            <ac:picMk id="4" creationId="{0CDB6783-FE4F-AE78-DB37-3F70C469E6EB}"/>
          </ac:picMkLst>
        </pc:picChg>
      </pc:sldChg>
      <pc:sldChg chg="modSp mod">
        <pc:chgData name="Benoit Champagne" userId="3d17ec7a-4f59-4877-bbc1-069dcdd4f6d3" providerId="ADAL" clId="{97AB8048-00F0-4499-9873-75D6CE5BD8F8}" dt="2024-03-25T17:24:17.734" v="3" actId="962"/>
        <pc:sldMkLst>
          <pc:docMk/>
          <pc:sldMk cId="1267204303" sldId="277"/>
        </pc:sldMkLst>
        <pc:picChg chg="mod">
          <ac:chgData name="Benoit Champagne" userId="3d17ec7a-4f59-4877-bbc1-069dcdd4f6d3" providerId="ADAL" clId="{97AB8048-00F0-4499-9873-75D6CE5BD8F8}" dt="2024-03-25T17:24:16.124" v="2" actId="962"/>
          <ac:picMkLst>
            <pc:docMk/>
            <pc:sldMk cId="1267204303" sldId="277"/>
            <ac:picMk id="5" creationId="{854A1170-CC03-D496-B43B-0012712A39FE}"/>
          </ac:picMkLst>
        </pc:picChg>
        <pc:picChg chg="mod">
          <ac:chgData name="Benoit Champagne" userId="3d17ec7a-4f59-4877-bbc1-069dcdd4f6d3" providerId="ADAL" clId="{97AB8048-00F0-4499-9873-75D6CE5BD8F8}" dt="2024-03-25T17:24:17.734" v="3" actId="962"/>
          <ac:picMkLst>
            <pc:docMk/>
            <pc:sldMk cId="1267204303" sldId="277"/>
            <ac:picMk id="7" creationId="{C499B8C9-C42F-DCD5-3707-FB507C5DAEF1}"/>
          </ac:picMkLst>
        </pc:picChg>
      </pc:sldChg>
      <pc:sldChg chg="modSp mod">
        <pc:chgData name="Benoit Champagne" userId="3d17ec7a-4f59-4877-bbc1-069dcdd4f6d3" providerId="ADAL" clId="{97AB8048-00F0-4499-9873-75D6CE5BD8F8}" dt="2024-03-25T17:24:22.773" v="4" actId="962"/>
        <pc:sldMkLst>
          <pc:docMk/>
          <pc:sldMk cId="4183341715" sldId="278"/>
        </pc:sldMkLst>
        <pc:picChg chg="mod">
          <ac:chgData name="Benoit Champagne" userId="3d17ec7a-4f59-4877-bbc1-069dcdd4f6d3" providerId="ADAL" clId="{97AB8048-00F0-4499-9873-75D6CE5BD8F8}" dt="2024-03-25T17:24:22.773" v="4" actId="962"/>
          <ac:picMkLst>
            <pc:docMk/>
            <pc:sldMk cId="4183341715" sldId="278"/>
            <ac:picMk id="5" creationId="{FA6DF27C-5394-0593-70AC-866E19EDED69}"/>
          </ac:picMkLst>
        </pc:picChg>
      </pc:sldChg>
      <pc:sldChg chg="modSp mod">
        <pc:chgData name="Benoit Champagne" userId="3d17ec7a-4f59-4877-bbc1-069dcdd4f6d3" providerId="ADAL" clId="{97AB8048-00F0-4499-9873-75D6CE5BD8F8}" dt="2024-03-25T17:24:26.024" v="5" actId="962"/>
        <pc:sldMkLst>
          <pc:docMk/>
          <pc:sldMk cId="2476696559" sldId="279"/>
        </pc:sldMkLst>
        <pc:picChg chg="mod">
          <ac:chgData name="Benoit Champagne" userId="3d17ec7a-4f59-4877-bbc1-069dcdd4f6d3" providerId="ADAL" clId="{97AB8048-00F0-4499-9873-75D6CE5BD8F8}" dt="2024-03-25T17:24:26.024" v="5" actId="962"/>
          <ac:picMkLst>
            <pc:docMk/>
            <pc:sldMk cId="2476696559" sldId="279"/>
            <ac:picMk id="5" creationId="{8B7D093C-C711-3E57-8F6A-7F7E73B1016B}"/>
          </ac:picMkLst>
        </pc:picChg>
      </pc:sldChg>
      <pc:sldChg chg="modSp mod">
        <pc:chgData name="Benoit Champagne" userId="3d17ec7a-4f59-4877-bbc1-069dcdd4f6d3" providerId="ADAL" clId="{97AB8048-00F0-4499-9873-75D6CE5BD8F8}" dt="2024-03-25T17:24:31.453" v="6" actId="962"/>
        <pc:sldMkLst>
          <pc:docMk/>
          <pc:sldMk cId="3090615420" sldId="280"/>
        </pc:sldMkLst>
        <pc:picChg chg="mod">
          <ac:chgData name="Benoit Champagne" userId="3d17ec7a-4f59-4877-bbc1-069dcdd4f6d3" providerId="ADAL" clId="{97AB8048-00F0-4499-9873-75D6CE5BD8F8}" dt="2024-03-25T17:24:31.453" v="6" actId="962"/>
          <ac:picMkLst>
            <pc:docMk/>
            <pc:sldMk cId="3090615420" sldId="280"/>
            <ac:picMk id="5" creationId="{18176491-2DD1-6BC8-E5DE-055576A5B558}"/>
          </ac:picMkLst>
        </pc:picChg>
      </pc:sldChg>
      <pc:sldChg chg="modSp mod">
        <pc:chgData name="Benoit Champagne" userId="3d17ec7a-4f59-4877-bbc1-069dcdd4f6d3" providerId="ADAL" clId="{97AB8048-00F0-4499-9873-75D6CE5BD8F8}" dt="2024-03-25T17:24:35.213" v="7" actId="962"/>
        <pc:sldMkLst>
          <pc:docMk/>
          <pc:sldMk cId="422156146" sldId="281"/>
        </pc:sldMkLst>
        <pc:picChg chg="mod">
          <ac:chgData name="Benoit Champagne" userId="3d17ec7a-4f59-4877-bbc1-069dcdd4f6d3" providerId="ADAL" clId="{97AB8048-00F0-4499-9873-75D6CE5BD8F8}" dt="2024-03-25T17:24:35.213" v="7" actId="962"/>
          <ac:picMkLst>
            <pc:docMk/>
            <pc:sldMk cId="422156146" sldId="281"/>
            <ac:picMk id="5" creationId="{6183D7A4-5A9C-9696-F5C4-1355CA8AD4E0}"/>
          </ac:picMkLst>
        </pc:picChg>
      </pc:sldChg>
      <pc:sldChg chg="modSp mod">
        <pc:chgData name="Benoit Champagne" userId="3d17ec7a-4f59-4877-bbc1-069dcdd4f6d3" providerId="ADAL" clId="{97AB8048-00F0-4499-9873-75D6CE5BD8F8}" dt="2024-03-25T17:24:42.694" v="8" actId="962"/>
        <pc:sldMkLst>
          <pc:docMk/>
          <pc:sldMk cId="1476082329" sldId="282"/>
        </pc:sldMkLst>
        <pc:picChg chg="mod">
          <ac:chgData name="Benoit Champagne" userId="3d17ec7a-4f59-4877-bbc1-069dcdd4f6d3" providerId="ADAL" clId="{97AB8048-00F0-4499-9873-75D6CE5BD8F8}" dt="2024-03-25T17:24:42.694" v="8" actId="962"/>
          <ac:picMkLst>
            <pc:docMk/>
            <pc:sldMk cId="1476082329" sldId="282"/>
            <ac:picMk id="5" creationId="{A8D2A3A5-5E42-7CDE-8FB0-213799B71F3A}"/>
          </ac:picMkLst>
        </pc:picChg>
      </pc:sldChg>
      <pc:sldChg chg="modSp mod">
        <pc:chgData name="Benoit Champagne" userId="3d17ec7a-4f59-4877-bbc1-069dcdd4f6d3" providerId="ADAL" clId="{97AB8048-00F0-4499-9873-75D6CE5BD8F8}" dt="2024-03-25T17:24:46.516" v="9" actId="962"/>
        <pc:sldMkLst>
          <pc:docMk/>
          <pc:sldMk cId="628093035" sldId="283"/>
        </pc:sldMkLst>
        <pc:picChg chg="mod">
          <ac:chgData name="Benoit Champagne" userId="3d17ec7a-4f59-4877-bbc1-069dcdd4f6d3" providerId="ADAL" clId="{97AB8048-00F0-4499-9873-75D6CE5BD8F8}" dt="2024-03-25T17:24:46.516" v="9" actId="962"/>
          <ac:picMkLst>
            <pc:docMk/>
            <pc:sldMk cId="628093035" sldId="283"/>
            <ac:picMk id="6" creationId="{64681EC1-3F9D-CAD0-13BE-71AC55B19761}"/>
          </ac:picMkLst>
        </pc:picChg>
      </pc:sldChg>
      <pc:sldChg chg="modSp mod">
        <pc:chgData name="Benoit Champagne" userId="3d17ec7a-4f59-4877-bbc1-069dcdd4f6d3" providerId="ADAL" clId="{97AB8048-00F0-4499-9873-75D6CE5BD8F8}" dt="2024-03-25T17:24:51.801" v="10" actId="962"/>
        <pc:sldMkLst>
          <pc:docMk/>
          <pc:sldMk cId="894426035" sldId="284"/>
        </pc:sldMkLst>
        <pc:picChg chg="mod">
          <ac:chgData name="Benoit Champagne" userId="3d17ec7a-4f59-4877-bbc1-069dcdd4f6d3" providerId="ADAL" clId="{97AB8048-00F0-4499-9873-75D6CE5BD8F8}" dt="2024-03-25T17:24:51.801" v="10" actId="962"/>
          <ac:picMkLst>
            <pc:docMk/>
            <pc:sldMk cId="894426035" sldId="284"/>
            <ac:picMk id="5" creationId="{E45E9750-4B4D-1F4B-D611-7F15E8EC813D}"/>
          </ac:picMkLst>
        </pc:picChg>
      </pc:sldChg>
      <pc:sldChg chg="modSp mod">
        <pc:chgData name="Benoit Champagne" userId="3d17ec7a-4f59-4877-bbc1-069dcdd4f6d3" providerId="ADAL" clId="{97AB8048-00F0-4499-9873-75D6CE5BD8F8}" dt="2024-03-25T17:24:57.922" v="11" actId="962"/>
        <pc:sldMkLst>
          <pc:docMk/>
          <pc:sldMk cId="4075513547" sldId="285"/>
        </pc:sldMkLst>
        <pc:picChg chg="mod">
          <ac:chgData name="Benoit Champagne" userId="3d17ec7a-4f59-4877-bbc1-069dcdd4f6d3" providerId="ADAL" clId="{97AB8048-00F0-4499-9873-75D6CE5BD8F8}" dt="2024-03-25T17:24:57.922" v="11" actId="962"/>
          <ac:picMkLst>
            <pc:docMk/>
            <pc:sldMk cId="4075513547" sldId="285"/>
            <ac:picMk id="5" creationId="{161A90E0-59D9-8F59-0B6A-01F2E658BA78}"/>
          </ac:picMkLst>
        </pc:picChg>
      </pc:sldChg>
      <pc:sldChg chg="modSp mod">
        <pc:chgData name="Benoit Champagne" userId="3d17ec7a-4f59-4877-bbc1-069dcdd4f6d3" providerId="ADAL" clId="{97AB8048-00F0-4499-9873-75D6CE5BD8F8}" dt="2024-03-25T17:25:03.664" v="12" actId="962"/>
        <pc:sldMkLst>
          <pc:docMk/>
          <pc:sldMk cId="3784365062" sldId="286"/>
        </pc:sldMkLst>
        <pc:picChg chg="mod">
          <ac:chgData name="Benoit Champagne" userId="3d17ec7a-4f59-4877-bbc1-069dcdd4f6d3" providerId="ADAL" clId="{97AB8048-00F0-4499-9873-75D6CE5BD8F8}" dt="2024-03-25T17:25:03.664" v="12" actId="962"/>
          <ac:picMkLst>
            <pc:docMk/>
            <pc:sldMk cId="3784365062" sldId="286"/>
            <ac:picMk id="5" creationId="{05E4F950-83FE-E20E-A9B5-8B562E6FAED6}"/>
          </ac:picMkLst>
        </pc:picChg>
      </pc:sldChg>
      <pc:sldChg chg="modSp mod">
        <pc:chgData name="Benoit Champagne" userId="3d17ec7a-4f59-4877-bbc1-069dcdd4f6d3" providerId="ADAL" clId="{97AB8048-00F0-4499-9873-75D6CE5BD8F8}" dt="2024-03-25T17:25:08.313" v="13" actId="962"/>
        <pc:sldMkLst>
          <pc:docMk/>
          <pc:sldMk cId="4067777436" sldId="287"/>
        </pc:sldMkLst>
        <pc:picChg chg="mod">
          <ac:chgData name="Benoit Champagne" userId="3d17ec7a-4f59-4877-bbc1-069dcdd4f6d3" providerId="ADAL" clId="{97AB8048-00F0-4499-9873-75D6CE5BD8F8}" dt="2024-03-25T17:25:08.313" v="13" actId="962"/>
          <ac:picMkLst>
            <pc:docMk/>
            <pc:sldMk cId="4067777436" sldId="287"/>
            <ac:picMk id="5" creationId="{4AAF00C8-64E9-1CBD-6B4C-B3D6159792A1}"/>
          </ac:picMkLst>
        </pc:picChg>
      </pc:sldChg>
      <pc:sldChg chg="modSp mod">
        <pc:chgData name="Benoit Champagne" userId="3d17ec7a-4f59-4877-bbc1-069dcdd4f6d3" providerId="ADAL" clId="{97AB8048-00F0-4499-9873-75D6CE5BD8F8}" dt="2024-03-25T17:25:12.313" v="14" actId="962"/>
        <pc:sldMkLst>
          <pc:docMk/>
          <pc:sldMk cId="2863447530" sldId="288"/>
        </pc:sldMkLst>
        <pc:picChg chg="mod">
          <ac:chgData name="Benoit Champagne" userId="3d17ec7a-4f59-4877-bbc1-069dcdd4f6d3" providerId="ADAL" clId="{97AB8048-00F0-4499-9873-75D6CE5BD8F8}" dt="2024-03-25T17:25:12.313" v="14" actId="962"/>
          <ac:picMkLst>
            <pc:docMk/>
            <pc:sldMk cId="2863447530" sldId="288"/>
            <ac:picMk id="5" creationId="{9C06C12E-77C5-92D1-F735-6D0F6F4054F9}"/>
          </ac:picMkLst>
        </pc:picChg>
      </pc:sldChg>
      <pc:sldChg chg="modSp mod">
        <pc:chgData name="Benoit Champagne" userId="3d17ec7a-4f59-4877-bbc1-069dcdd4f6d3" providerId="ADAL" clId="{97AB8048-00F0-4499-9873-75D6CE5BD8F8}" dt="2024-03-25T17:25:15.855" v="15" actId="962"/>
        <pc:sldMkLst>
          <pc:docMk/>
          <pc:sldMk cId="3110517090" sldId="289"/>
        </pc:sldMkLst>
        <pc:picChg chg="mod">
          <ac:chgData name="Benoit Champagne" userId="3d17ec7a-4f59-4877-bbc1-069dcdd4f6d3" providerId="ADAL" clId="{97AB8048-00F0-4499-9873-75D6CE5BD8F8}" dt="2024-03-25T17:25:15.855" v="15" actId="962"/>
          <ac:picMkLst>
            <pc:docMk/>
            <pc:sldMk cId="3110517090" sldId="289"/>
            <ac:picMk id="5" creationId="{13F6DB8B-1CC6-605E-21B4-39136AFC0518}"/>
          </ac:picMkLst>
        </pc:picChg>
      </pc:sldChg>
      <pc:sldChg chg="modSp mod">
        <pc:chgData name="Benoit Champagne" userId="3d17ec7a-4f59-4877-bbc1-069dcdd4f6d3" providerId="ADAL" clId="{97AB8048-00F0-4499-9873-75D6CE5BD8F8}" dt="2024-03-25T17:25:28.523" v="19" actId="962"/>
        <pc:sldMkLst>
          <pc:docMk/>
          <pc:sldMk cId="997019555" sldId="290"/>
        </pc:sldMkLst>
        <pc:picChg chg="mod">
          <ac:chgData name="Benoit Champagne" userId="3d17ec7a-4f59-4877-bbc1-069dcdd4f6d3" providerId="ADAL" clId="{97AB8048-00F0-4499-9873-75D6CE5BD8F8}" dt="2024-03-25T17:25:28.523" v="19" actId="962"/>
          <ac:picMkLst>
            <pc:docMk/>
            <pc:sldMk cId="997019555" sldId="290"/>
            <ac:picMk id="5" creationId="{C8140BF7-A853-9310-FF51-85AE02B2E4F3}"/>
          </ac:picMkLst>
        </pc:picChg>
      </pc:sldChg>
      <pc:sldChg chg="modSp mod">
        <pc:chgData name="Benoit Champagne" userId="3d17ec7a-4f59-4877-bbc1-069dcdd4f6d3" providerId="ADAL" clId="{97AB8048-00F0-4499-9873-75D6CE5BD8F8}" dt="2024-03-25T17:25:19.021" v="16" actId="962"/>
        <pc:sldMkLst>
          <pc:docMk/>
          <pc:sldMk cId="1028403202" sldId="291"/>
        </pc:sldMkLst>
        <pc:picChg chg="mod">
          <ac:chgData name="Benoit Champagne" userId="3d17ec7a-4f59-4877-bbc1-069dcdd4f6d3" providerId="ADAL" clId="{97AB8048-00F0-4499-9873-75D6CE5BD8F8}" dt="2024-03-25T17:25:19.021" v="16" actId="962"/>
          <ac:picMkLst>
            <pc:docMk/>
            <pc:sldMk cId="1028403202" sldId="291"/>
            <ac:picMk id="4" creationId="{A486FC21-C90C-2C48-A478-4F2966D73D0C}"/>
          </ac:picMkLst>
        </pc:picChg>
      </pc:sldChg>
      <pc:sldChg chg="modSp mod">
        <pc:chgData name="Benoit Champagne" userId="3d17ec7a-4f59-4877-bbc1-069dcdd4f6d3" providerId="ADAL" clId="{97AB8048-00F0-4499-9873-75D6CE5BD8F8}" dt="2024-03-25T17:25:25.653" v="18" actId="962"/>
        <pc:sldMkLst>
          <pc:docMk/>
          <pc:sldMk cId="975244251" sldId="292"/>
        </pc:sldMkLst>
        <pc:picChg chg="mod">
          <ac:chgData name="Benoit Champagne" userId="3d17ec7a-4f59-4877-bbc1-069dcdd4f6d3" providerId="ADAL" clId="{97AB8048-00F0-4499-9873-75D6CE5BD8F8}" dt="2024-03-25T17:25:25.653" v="18" actId="962"/>
          <ac:picMkLst>
            <pc:docMk/>
            <pc:sldMk cId="975244251" sldId="292"/>
            <ac:picMk id="6" creationId="{5482CBE0-EA08-2AFE-50E2-6C3037D920D5}"/>
          </ac:picMkLst>
        </pc:picChg>
      </pc:sldChg>
      <pc:sldChg chg="modSp mod">
        <pc:chgData name="Benoit Champagne" userId="3d17ec7a-4f59-4877-bbc1-069dcdd4f6d3" providerId="ADAL" clId="{97AB8048-00F0-4499-9873-75D6CE5BD8F8}" dt="2024-03-25T17:25:32.254" v="20" actId="962"/>
        <pc:sldMkLst>
          <pc:docMk/>
          <pc:sldMk cId="89105734" sldId="293"/>
        </pc:sldMkLst>
        <pc:picChg chg="mod">
          <ac:chgData name="Benoit Champagne" userId="3d17ec7a-4f59-4877-bbc1-069dcdd4f6d3" providerId="ADAL" clId="{97AB8048-00F0-4499-9873-75D6CE5BD8F8}" dt="2024-03-25T17:25:32.254" v="20" actId="962"/>
          <ac:picMkLst>
            <pc:docMk/>
            <pc:sldMk cId="89105734" sldId="293"/>
            <ac:picMk id="5" creationId="{14862626-F835-46C3-35FD-21C047968A8B}"/>
          </ac:picMkLst>
        </pc:picChg>
      </pc:sldChg>
      <pc:sldChg chg="modSp mod">
        <pc:chgData name="Benoit Champagne" userId="3d17ec7a-4f59-4877-bbc1-069dcdd4f6d3" providerId="ADAL" clId="{97AB8048-00F0-4499-9873-75D6CE5BD8F8}" dt="2024-03-25T17:25:21.953" v="17" actId="962"/>
        <pc:sldMkLst>
          <pc:docMk/>
          <pc:sldMk cId="4199484519" sldId="295"/>
        </pc:sldMkLst>
        <pc:picChg chg="mod">
          <ac:chgData name="Benoit Champagne" userId="3d17ec7a-4f59-4877-bbc1-069dcdd4f6d3" providerId="ADAL" clId="{97AB8048-00F0-4499-9873-75D6CE5BD8F8}" dt="2024-03-25T17:25:21.953" v="17" actId="962"/>
          <ac:picMkLst>
            <pc:docMk/>
            <pc:sldMk cId="4199484519" sldId="295"/>
            <ac:picMk id="6" creationId="{78510DBF-F5BD-17DF-4810-A6CD1BD56C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5194686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5194686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r-CA" u="non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BB04F-617B-415A-9B3B-F1A9AF5F0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26" y="172721"/>
            <a:ext cx="311886" cy="10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6D9310-4316-46D6-9E17-DE47E8A95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92" y="315871"/>
            <a:ext cx="1748589" cy="431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50ED3-447B-CCCD-0E32-04CE9F8F1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0" y="172721"/>
            <a:ext cx="522635" cy="177962"/>
          </a:xfrm>
          <a:prstGeom prst="rect">
            <a:avLst/>
          </a:prstGeom>
        </p:spPr>
      </p:pic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80316512-E9C2-B97F-A74A-3E42D3A8D7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431036"/>
            <a:ext cx="8520600" cy="699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200">
                <a:latin typeface="Oswald" panose="02000503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05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50ED3-447B-CCCD-0E32-04CE9F8F1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0" y="172721"/>
            <a:ext cx="522635" cy="177962"/>
          </a:xfrm>
          <a:prstGeom prst="rect">
            <a:avLst/>
          </a:prstGeom>
        </p:spPr>
      </p:pic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80316512-E9C2-B97F-A74A-3E42D3A8D7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431036"/>
            <a:ext cx="8520600" cy="699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200">
                <a:latin typeface="Oswald" panose="02000503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" name="Google Shape;18;p4">
            <a:extLst>
              <a:ext uri="{FF2B5EF4-FFF2-40B4-BE49-F238E27FC236}">
                <a16:creationId xmlns:a16="http://schemas.microsoft.com/office/drawing/2014/main" id="{9C84A504-85E4-527F-6790-654ABF9B9F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28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6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71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3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46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4305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28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342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171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789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66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FEDF2-8B10-4436-A9B0-B8556017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3121" y="488183"/>
            <a:ext cx="6954960" cy="99536"/>
            <a:chOff x="3763238" y="-39190"/>
            <a:chExt cx="5406888" cy="1950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5DB24F-44F0-4759-ADC6-69E308D4F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18404" y="-39190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C98BBB-9588-4A4C-8B2F-47AF23FA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466682" y="-39190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9FA9CD-6AA2-4067-920D-6000F47D7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14960" y="-39190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052B64-1167-47BC-9EF0-874CB3036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63238" y="-39190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C499D-F7A2-4B11-82D0-178D1C04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336" y="5056817"/>
            <a:ext cx="5406888" cy="97545"/>
            <a:chOff x="-17336" y="4959271"/>
            <a:chExt cx="5406888" cy="1950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876063-F5F9-4557-8154-863F7D4D0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037830" y="4959271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3B60C3-ACD0-4153-9596-0CEAEE877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86108" y="4959271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D4C226-4452-408C-BE8F-F9E6B78D8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334386" y="4959271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7399DF-4E80-4D05-9C93-472D0E1E7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17336" y="4959271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3FEDF2-8B10-4436-A9B0-B8556017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5234" y="231819"/>
            <a:ext cx="8242847" cy="78455"/>
            <a:chOff x="3763238" y="-39190"/>
            <a:chExt cx="5406888" cy="1950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5DB24F-44F0-4759-ADC6-69E308D4F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18404" y="-39190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C98BBB-9588-4A4C-8B2F-47AF23FA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466682" y="-39190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9FA9CD-6AA2-4067-920D-6000F47D7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114960" y="-39190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052B64-1167-47BC-9EF0-874CB3036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763238" y="-39190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C499D-F7A2-4B11-82D0-178D1C04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336" y="5056817"/>
            <a:ext cx="5406888" cy="97545"/>
            <a:chOff x="-17336" y="4959271"/>
            <a:chExt cx="5406888" cy="1950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876063-F5F9-4557-8154-863F7D4D0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037830" y="4959271"/>
              <a:ext cx="1351722" cy="195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3B60C3-ACD0-4153-9596-0CEAEE877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86108" y="4959271"/>
              <a:ext cx="1351722" cy="1950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D4C226-4452-408C-BE8F-F9E6B78D8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334386" y="4959271"/>
              <a:ext cx="1351722" cy="1950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7399DF-4E80-4D05-9C93-472D0E1E7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17336" y="4959271"/>
              <a:ext cx="1351722" cy="1950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634992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84513" y="2176895"/>
            <a:ext cx="3446586" cy="789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fr-CA" sz="4000" dirty="0">
                <a:solidFill>
                  <a:schemeClr val="tx1"/>
                </a:solidFill>
                <a:latin typeface="Oswald"/>
              </a:rPr>
              <a:t>Je me souviens.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6F37B-2005-7ADB-4565-47F2E2287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60975" y="1375031"/>
            <a:ext cx="4954426" cy="2490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B271C-AAB9-E5D2-7A72-3C9321130679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35704" y="1152475"/>
            <a:ext cx="4170245" cy="3416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/>
              <a:t>Jésus a pris le pain, l’a béni en rendant grâce à Dieu, l’a rompu et l’a donné à ses disciples en disant :</a:t>
            </a:r>
          </a:p>
          <a:p>
            <a:pPr algn="ctr">
              <a:spcAft>
                <a:spcPts val="1200"/>
              </a:spcAft>
            </a:pPr>
            <a:r>
              <a:rPr lang="fr-CA" sz="2000" b="1"/>
              <a:t>« Prenez, et mangez-en tous : ceci est mon corps livré </a:t>
            </a:r>
            <a:br>
              <a:rPr lang="fr-CA" sz="2000" b="1"/>
            </a:br>
            <a:r>
              <a:rPr lang="fr-CA" sz="2000" b="1"/>
              <a:t>pour vous. 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2A3A5-5E42-7CDE-8FB0-213799B71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14630" y="1152475"/>
            <a:ext cx="4169866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8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93929-1310-27F1-84DF-72E56D6103B1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11700" y="1055493"/>
            <a:ext cx="4311506" cy="3416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/>
              <a:t>Ensuite, Jésus a pris la coupe de vin, l’a bénie en rendant grâce </a:t>
            </a:r>
            <a:br>
              <a:rPr lang="fr-CA"/>
            </a:br>
            <a:r>
              <a:rPr lang="fr-CA"/>
              <a:t>à Dieu et l’a donnée à ses disciples en disant :</a:t>
            </a:r>
          </a:p>
          <a:p>
            <a:pPr algn="ctr">
              <a:spcAft>
                <a:spcPts val="1200"/>
              </a:spcAft>
            </a:pPr>
            <a:r>
              <a:rPr lang="fr-CA" b="1"/>
              <a:t>«</a:t>
            </a:r>
            <a:r>
              <a:rPr lang="fr-CA"/>
              <a:t> </a:t>
            </a:r>
            <a:r>
              <a:rPr lang="fr-CA" b="1"/>
              <a:t>Prenez, et buvez-en tous, car ceci est la coupe de mon sang, le sang de l’Alliance nouvelle et éternelle, qui sera versé pour vous et pour la multitude en rémission des péchés. »</a:t>
            </a:r>
          </a:p>
          <a:p>
            <a:endParaRPr lang="fr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81EC1-3F9D-CAD0-13BE-71AC55B19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24053" y="1152475"/>
            <a:ext cx="3520785" cy="35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1AA5-5D33-289B-EEAB-26DC40D0E42C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43814" y="1711035"/>
            <a:ext cx="3226004" cy="285783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/>
              <a:t>Jésus termine en disant :</a:t>
            </a:r>
          </a:p>
          <a:p>
            <a:pPr algn="ctr">
              <a:spcAft>
                <a:spcPts val="1200"/>
              </a:spcAft>
            </a:pPr>
            <a:r>
              <a:rPr lang="fr-CA" sz="2000" b="1"/>
              <a:t>« Vous ferez cela en mémoire de moi. »</a:t>
            </a:r>
          </a:p>
          <a:p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E9750-4B4D-1F4B-D611-7F15E8EC8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76256" y="695833"/>
            <a:ext cx="5167744" cy="37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2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1C5B-7F87-084F-5DBD-280AA87233C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Vous ferez cela en mémoire de moi.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45765-4489-C111-9F2F-6225ACA12BB8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5"/>
            <a:ext cx="4260300" cy="374559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/>
              <a:t>Par ces paroles, Jésus a donné une mission à ses disciples.</a:t>
            </a:r>
          </a:p>
          <a:p>
            <a:pPr>
              <a:spcAft>
                <a:spcPts val="1200"/>
              </a:spcAft>
            </a:pPr>
            <a:r>
              <a:rPr lang="fr-CA"/>
              <a:t>Nous sommes également invités à ce repas. </a:t>
            </a:r>
          </a:p>
          <a:p>
            <a:pPr>
              <a:spcAft>
                <a:spcPts val="1200"/>
              </a:spcAft>
            </a:pPr>
            <a:r>
              <a:rPr lang="fr-CA"/>
              <a:t>Par l’eucharistie, Jésus nous fait don de sa vie, de tout ce qu’il est. </a:t>
            </a:r>
          </a:p>
          <a:p>
            <a:pPr>
              <a:spcAft>
                <a:spcPts val="1200"/>
              </a:spcAft>
            </a:pPr>
            <a:r>
              <a:rPr lang="fr-CA"/>
              <a:t>Chaque fois que nous communions, nous sommes unis à Jésus, à sa vie terrestre et à sa vie éternelle.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A90E0-59D9-8F59-0B6A-01F2E658B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l="23950"/>
          <a:stretch/>
        </p:blipFill>
        <p:spPr>
          <a:xfrm>
            <a:off x="5004040" y="1152475"/>
            <a:ext cx="3955843" cy="34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1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75F9-ECBC-3477-B240-A1A16359D95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Les disciples d’Emmaüs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01194-8D19-EF87-7B6B-FF17BFA7E70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403497"/>
            <a:ext cx="4076002" cy="3165377"/>
          </a:xfrm>
        </p:spPr>
        <p:txBody>
          <a:bodyPr/>
          <a:lstStyle/>
          <a:p>
            <a:r>
              <a:rPr lang="fr-CA"/>
              <a:t>En marchant avec les disciples d’Emmaüs, Jésus leur raconte des histoires de la Bible afin qu’ils comprennent la raison pour laquelle il est mort et est ressuscité.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4F950-83FE-E20E-A9B5-8B562E6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77867" y="1130886"/>
            <a:ext cx="4297894" cy="35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6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D4A8E-862B-8049-81D7-F014E18C85C2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11700" y="630382"/>
            <a:ext cx="4371136" cy="43641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/>
              <a:t>Pendant le repas avec les disciples d’Emmaüs, Jésus répète les mêmes gestes qu’il a faits lors </a:t>
            </a:r>
            <a:br>
              <a:rPr lang="fr-CA"/>
            </a:br>
            <a:r>
              <a:rPr lang="fr-CA"/>
              <a:t>du dernier repas.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Il prend le pain.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Il rend grâce à Dieu.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Il rompt le pain.</a:t>
            </a:r>
          </a:p>
          <a:p>
            <a:pPr marL="4000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/>
              <a:t>Il le partage avec les disciples.</a:t>
            </a:r>
          </a:p>
          <a:p>
            <a:pPr>
              <a:spcAft>
                <a:spcPts val="1200"/>
              </a:spcAft>
            </a:pPr>
            <a:r>
              <a:rPr lang="fr-CA"/>
              <a:t>Les yeux des disciples d’Emmaüs reconnaissent Jésus lorsqu’il rompt le pain.</a:t>
            </a:r>
          </a:p>
          <a:p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F00C8-64E9-1CBD-6B4C-B3D61597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30387" y="807894"/>
            <a:ext cx="4133504" cy="34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7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2C29B-1029-60E6-A8D9-0ED689E5FA34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11700" y="1152475"/>
            <a:ext cx="4322645" cy="3416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/>
              <a:t>Après avoir reconnu Jésus, les disciples repartent vers Jérusalem pour annoncer la Bonne Nouvelle :</a:t>
            </a:r>
          </a:p>
          <a:p>
            <a:pPr>
              <a:spcAft>
                <a:spcPts val="1200"/>
              </a:spcAft>
            </a:pPr>
            <a:r>
              <a:rPr lang="fr-CA" sz="2000" b="1"/>
              <a:t>Jésus est ressuscité!</a:t>
            </a:r>
          </a:p>
          <a:p>
            <a:pPr>
              <a:spcAft>
                <a:spcPts val="1200"/>
              </a:spcAft>
            </a:pPr>
            <a:r>
              <a:rPr lang="fr-CA"/>
              <a:t>Nous sommes appelés, nous aussi, à transmettre cette Bonne Nouvelle.</a:t>
            </a:r>
          </a:p>
          <a:p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6C12E-77C5-92D1-F735-6D0F6F405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65964" y="1067139"/>
            <a:ext cx="4202083" cy="35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4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7517-74A4-8F8E-505C-F0F9461BF57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Les étapes de la messe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4B1D2-3EF2-2007-04F4-F8E8769AAA9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4"/>
            <a:ext cx="4606664" cy="37243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b="1"/>
              <a:t>Les rites d’introduction</a:t>
            </a:r>
          </a:p>
          <a:p>
            <a:pPr>
              <a:spcAft>
                <a:spcPts val="1200"/>
              </a:spcAft>
            </a:pPr>
            <a:r>
              <a:rPr lang="fr-CA"/>
              <a:t>La première partie de la messe comprend :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le chant d’entrée;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le signe de la croix;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la salutation;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l’acte pénitentiel;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le </a:t>
            </a:r>
            <a:r>
              <a:rPr lang="fr-CA" i="1"/>
              <a:t>Gloire à Dieu</a:t>
            </a:r>
            <a:r>
              <a:rPr lang="fr-CA"/>
              <a:t>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la prière d’ouverture.</a:t>
            </a:r>
          </a:p>
          <a:p>
            <a:endParaRPr lang="fr-CA" b="1"/>
          </a:p>
          <a:p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6DB8B-1CC6-605E-21B4-39136AFC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l="10009"/>
          <a:stretch/>
        </p:blipFill>
        <p:spPr>
          <a:xfrm>
            <a:off x="4662055" y="1350817"/>
            <a:ext cx="4330257" cy="32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1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7517-74A4-8F8E-505C-F0F9461BF57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Les étapes de la messe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4B1D2-3EF2-2007-04F4-F8E8769AAA9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4"/>
            <a:ext cx="4606664" cy="37243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b="1"/>
              <a:t>La liturgie de la Parole</a:t>
            </a:r>
          </a:p>
          <a:p>
            <a:pPr>
              <a:spcAft>
                <a:spcPts val="1200"/>
              </a:spcAft>
            </a:pPr>
            <a:r>
              <a:rPr lang="fr-CA" sz="1400"/>
              <a:t>La deuxième partie de la messe comprend :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la première lecture;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le psaume;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la deuxième lecture;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l’acclamation à l’Évangile;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l’Évangile;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l’homélie;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la profession de foi (</a:t>
            </a:r>
            <a:r>
              <a:rPr lang="fr-CA" sz="1400" i="1"/>
              <a:t>Je crois en Dieu</a:t>
            </a:r>
            <a:r>
              <a:rPr lang="fr-CA" sz="1400"/>
              <a:t>);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les prières universelles.</a:t>
            </a:r>
          </a:p>
          <a:p>
            <a:endParaRPr lang="fr-CA" b="1"/>
          </a:p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6FC21-C90C-2C48-A478-4F2966D7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03330" y="1376795"/>
            <a:ext cx="4123129" cy="27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03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7517-74A4-8F8E-505C-F0F9461BF57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Les étapes de la messe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4B1D2-3EF2-2007-04F4-F8E8769AAA9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4"/>
            <a:ext cx="4606664" cy="37243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b="1"/>
              <a:t>La liturgie de l’eucharistie</a:t>
            </a:r>
          </a:p>
          <a:p>
            <a:pPr>
              <a:spcAft>
                <a:spcPts val="1200"/>
              </a:spcAft>
            </a:pPr>
            <a:r>
              <a:rPr lang="fr-CA" sz="1400"/>
              <a:t>La troisième partie de la messe comprend :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l’offertoire;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les louanges à Dieu pour le pain et le vin;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la prière sur les offrandes;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la prière eucharistique;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la consécration;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le </a:t>
            </a:r>
            <a:r>
              <a:rPr lang="fr-CA" sz="1400" i="1"/>
              <a:t>Notre Père</a:t>
            </a:r>
            <a:r>
              <a:rPr lang="fr-CA" sz="1400"/>
              <a:t>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l’échange de la paix;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la fraction du pain : l’Agneau de Dieu;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/>
              <a:t>la communion.</a:t>
            </a:r>
          </a:p>
          <a:p>
            <a:endParaRPr lang="fr-CA" b="1"/>
          </a:p>
          <a:p>
            <a:endParaRPr lang="fr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10DBF-F5BD-17DF-4810-A6CD1BD56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36319" y="1493044"/>
            <a:ext cx="4136231" cy="2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CF14-B3C6-7C43-A023-ABEFAE0C4B8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err="1"/>
              <a:t>Zachée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C805-8E2C-7A54-D331-5ABC105D311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5"/>
            <a:ext cx="4412700" cy="3416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sz="1800">
                <a:latin typeface="+mn-lt"/>
                <a:cs typeface="Arial" panose="020B0604020202020204" pitchFamily="34" charset="0"/>
              </a:rPr>
              <a:t>Zachée aimerait rencontrer Jésus, même s’il se reconnaît comme étant une personne malhonnête. </a:t>
            </a:r>
          </a:p>
          <a:p>
            <a:pPr>
              <a:spcAft>
                <a:spcPts val="1200"/>
              </a:spcAft>
            </a:pPr>
            <a:r>
              <a:rPr lang="fr-CA" sz="1800">
                <a:latin typeface="+mn-lt"/>
                <a:cs typeface="Arial" panose="020B0604020202020204" pitchFamily="34" charset="0"/>
              </a:rPr>
              <a:t>Lorsque Jésus aperçoit Zachée perché au haut de l’arbre, il l’interpelle avec amour. Jésus va manger un repas chez Zachée.</a:t>
            </a:r>
          </a:p>
          <a:p>
            <a:pPr>
              <a:spcAft>
                <a:spcPts val="1200"/>
              </a:spcAft>
            </a:pPr>
            <a:r>
              <a:rPr lang="fr-CA" sz="1800">
                <a:latin typeface="+mn-lt"/>
                <a:cs typeface="Arial" panose="020B0604020202020204" pitchFamily="34" charset="0"/>
              </a:rPr>
              <a:t>L’amour et le pardon de Jésus aident Zachée à changer son cœur. </a:t>
            </a:r>
          </a:p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B824C-7FB8-E2BE-D3DD-0B8658DB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494" y="1130886"/>
            <a:ext cx="4062707" cy="33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3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7517-74A4-8F8E-505C-F0F9461BF57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Les étapes de la messe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4B1D2-3EF2-2007-04F4-F8E8769AAA9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4"/>
            <a:ext cx="4606664" cy="37243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b="1"/>
              <a:t>L’envoi</a:t>
            </a:r>
          </a:p>
          <a:p>
            <a:pPr>
              <a:spcAft>
                <a:spcPts val="1200"/>
              </a:spcAft>
            </a:pPr>
            <a:r>
              <a:rPr lang="fr-CA"/>
              <a:t>La dernière partie de la messe comprend :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la prière après la communion;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la bénédiction;</a:t>
            </a:r>
          </a:p>
          <a:p>
            <a:pPr marL="4000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/>
              <a:t>l’envoi : </a:t>
            </a:r>
            <a:r>
              <a:rPr lang="fr-CA" b="1"/>
              <a:t>« Allez dans la paix du Christ. »</a:t>
            </a:r>
            <a:endParaRPr lang="fr-CA" sz="2400" b="1"/>
          </a:p>
          <a:p>
            <a:endParaRPr lang="fr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2CBE0-EA08-2AFE-50E2-6C3037D92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l="48070" r="5141"/>
          <a:stretch/>
        </p:blipFill>
        <p:spPr>
          <a:xfrm>
            <a:off x="5375564" y="879475"/>
            <a:ext cx="3318164" cy="33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44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434E-ED98-CC5C-A752-250EAB7205D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/>
              <a:t>Le grand festin des pauvres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652C1-414C-DE80-BD7B-A8C8D6AD417A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5"/>
            <a:ext cx="3989638" cy="3416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/>
              <a:t>Tout comme le maître de la parabole, Jésus nous invite à son repas.</a:t>
            </a:r>
          </a:p>
          <a:p>
            <a:pPr>
              <a:spcAft>
                <a:spcPts val="1200"/>
              </a:spcAft>
            </a:pPr>
            <a:r>
              <a:rPr lang="fr-CA"/>
              <a:t>Il nous invite à bâtir le Royaume de Dieu avec lui. </a:t>
            </a:r>
          </a:p>
          <a:p>
            <a:pPr>
              <a:spcAft>
                <a:spcPts val="1200"/>
              </a:spcAft>
            </a:pPr>
            <a:r>
              <a:rPr lang="fr-CA"/>
              <a:t>Par nos gestes et nos paroles envers les autres, nous prenons part à la construction du Royaume de Dieu.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40BF7-A853-9310-FF51-85AE02B2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27777" y="579431"/>
            <a:ext cx="3255114" cy="42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9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1C8B-3ED7-EAD8-74D2-6E53F1C367F8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Partager un repas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9017D-03EA-B305-A816-861272622EBB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5"/>
            <a:ext cx="4170245" cy="3416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 sz="1700"/>
              <a:t>Nous partageons des repas en famille et avec des amis.</a:t>
            </a:r>
          </a:p>
          <a:p>
            <a:pPr>
              <a:spcAft>
                <a:spcPts val="1200"/>
              </a:spcAft>
            </a:pPr>
            <a:r>
              <a:rPr lang="fr-CA" sz="1700"/>
              <a:t>Ces repas sont des occasions de discuter et de manger ensemble.</a:t>
            </a:r>
          </a:p>
          <a:p>
            <a:pPr>
              <a:spcAft>
                <a:spcPts val="1200"/>
              </a:spcAft>
            </a:pPr>
            <a:r>
              <a:rPr lang="fr-CA" sz="1700"/>
              <a:t>Pendant la messe, nous vivons des moments où Dieu nous parle </a:t>
            </a:r>
            <a:br>
              <a:rPr lang="fr-CA" sz="1700"/>
            </a:br>
            <a:r>
              <a:rPr lang="fr-CA" sz="1700"/>
              <a:t>à travers sa parole. Nous partageons le repas de Jésus lorsque nous mangeons l’hostie, le pain de vie.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62626-F835-46C3-35FD-21C047968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62057" y="1339510"/>
            <a:ext cx="4308789" cy="28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3810C-A62D-DB77-52FC-E9B695BEB0EF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11701" y="1249457"/>
            <a:ext cx="4260300" cy="244970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/>
              <a:t>Jésus nous invite, nous aussi, à sa table.</a:t>
            </a:r>
          </a:p>
          <a:p>
            <a:pPr>
              <a:spcAft>
                <a:spcPts val="1200"/>
              </a:spcAft>
            </a:pPr>
            <a:r>
              <a:rPr lang="fr-CA"/>
              <a:t>Comme Zachée, nous pouvons changer notre cœur et suivre Jésus en accueillant son amour </a:t>
            </a:r>
            <a:br>
              <a:rPr lang="fr-CA"/>
            </a:br>
            <a:r>
              <a:rPr lang="fr-CA"/>
              <a:t>et son pardon.</a:t>
            </a:r>
          </a:p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B6783-FE4F-AE78-DB37-3F70C469E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07528" y="668482"/>
            <a:ext cx="4123458" cy="41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2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CC7C-36C9-8D88-EACE-DCE07D43134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La multiplication des pains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B83BC-D8A0-6EA9-46BE-0276D5B99A16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5"/>
            <a:ext cx="4475045" cy="3416400"/>
          </a:xfrm>
        </p:spPr>
        <p:txBody>
          <a:bodyPr/>
          <a:lstStyle/>
          <a:p>
            <a:r>
              <a:rPr lang="fr-CA"/>
              <a:t>Au cours de la multiplication des pains, Jésus accomplit des gestes qu’il va reprendre au cours de son dernier repas avec ses apôtres.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Il prend le pain.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Il rend grâce à Dieu.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Il rompt le pain.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Il le donne aux gens qui sont venus l’écouter.</a:t>
            </a:r>
          </a:p>
          <a:p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7BF95-69E7-CD04-BEE5-20832BDC5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86745" y="1152475"/>
            <a:ext cx="4141160" cy="34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5F50B-0F2E-170C-8C0E-ECCAB8BEEDAA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04773" y="1122218"/>
            <a:ext cx="5347882" cy="3259620"/>
          </a:xfrm>
        </p:spPr>
        <p:txBody>
          <a:bodyPr/>
          <a:lstStyle/>
          <a:p>
            <a:r>
              <a:rPr lang="fr-CA"/>
              <a:t>Pendant la messe, le prêtre reprend les gestes et les paroles de Jésus.</a:t>
            </a:r>
          </a:p>
          <a:p>
            <a:endParaRPr lang="fr-CA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Il prend l’hostie.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Il rend grâce à Dieu.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Il rompt l’hostie.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fr-CA"/>
              <a:t>Il distribue l’hostie, le pain de vie, aux gens qui assistent à la messe.</a:t>
            </a:r>
          </a:p>
          <a:p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A1170-CC03-D496-B43B-0012712A3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78632" y="522720"/>
            <a:ext cx="3186805" cy="2123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9B8C9-C42F-DCD5-3707-FB507C5DA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78632" y="2718665"/>
            <a:ext cx="3186806" cy="21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5BF0-E8A2-5D42-2601-213C34A2C0F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Jésus nous fait don de sa vie.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4A0CB-F588-2AC1-3D41-E56277B0BEB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288473"/>
            <a:ext cx="4405773" cy="328040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/>
              <a:t>Jésus nous donne sa vie afin que nous vivions. Il entre dans une vie nouvelle afin que nous puissions, nous aussi, avoir une vie nouvelle.</a:t>
            </a:r>
          </a:p>
          <a:p>
            <a:pPr>
              <a:spcAft>
                <a:spcPts val="1200"/>
              </a:spcAft>
            </a:pPr>
            <a:r>
              <a:rPr lang="fr-CA"/>
              <a:t>Nous pouvons, nous aussi, faire don de notre vie de plusieurs façons. </a:t>
            </a:r>
          </a:p>
          <a:p>
            <a:pPr>
              <a:spcAft>
                <a:spcPts val="1200"/>
              </a:spcAft>
            </a:pPr>
            <a:r>
              <a:rPr lang="fr-CA"/>
              <a:t>De quelle façon fais-tu don de </a:t>
            </a:r>
            <a:br>
              <a:rPr lang="fr-CA"/>
            </a:br>
            <a:r>
              <a:rPr lang="fr-CA"/>
              <a:t>ta vie?</a:t>
            </a:r>
          </a:p>
          <a:p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DF27C-5394-0593-70AC-866E19EDE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l="4376"/>
          <a:stretch/>
        </p:blipFill>
        <p:spPr>
          <a:xfrm>
            <a:off x="4966855" y="1288473"/>
            <a:ext cx="3996310" cy="27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4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C504-5BEB-112A-9678-889098EFE3E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lavement des pieds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A6446-1782-3A22-7EA0-787EC5AEFE0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704109"/>
            <a:ext cx="4371136" cy="2864766"/>
          </a:xfrm>
        </p:spPr>
        <p:txBody>
          <a:bodyPr/>
          <a:lstStyle/>
          <a:p>
            <a:r>
              <a:rPr lang="fr-CA"/>
              <a:t>Jésus a lavé les pieds de ses apôtres afin de leur enseigner que le plus important, c’est d’être au service des autres, c’est de donner sa vie pour les autres.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D093C-C711-3E57-8F6A-7F7E73B10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26007" y="1130886"/>
            <a:ext cx="4119406" cy="34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9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E2B2A-A1B0-4009-E505-25C3412F6369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311701" y="1152475"/>
            <a:ext cx="4260300" cy="3416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/>
              <a:t>Le lavement des pieds des apôtres au dernier repas nous rappelle l’importance de nous présenter au repas de l’eucharistie avec un cœur pur prêt à recevoir Jésus. </a:t>
            </a:r>
          </a:p>
          <a:p>
            <a:pPr>
              <a:spcAft>
                <a:spcPts val="1200"/>
              </a:spcAft>
            </a:pPr>
            <a:r>
              <a:rPr lang="fr-CA"/>
              <a:t>Le sacrement du pardon nous donne l’occasion de réparer notre amitié avec Jésus et de l’accueillir dans la paix de notre cœur.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76491-2DD1-6BC8-E5DE-055576A5B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90655" y="1152475"/>
            <a:ext cx="4065532" cy="30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1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1847-2564-BDDB-0229-BCBE1717EEF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Le dernier repas de Jésus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FBA4A-AD66-A84E-74B7-842C0763EBF2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697182"/>
            <a:ext cx="4331184" cy="272934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CA"/>
              <a:t>Lors de son dernier repas, Jésus </a:t>
            </a:r>
            <a:br>
              <a:rPr lang="fr-CA"/>
            </a:br>
            <a:r>
              <a:rPr lang="fr-CA"/>
              <a:t>a donné sa vie en partageant le pain et le vin avec ses apôtres.</a:t>
            </a:r>
          </a:p>
          <a:p>
            <a:pPr>
              <a:spcAft>
                <a:spcPts val="1200"/>
              </a:spcAft>
            </a:pPr>
            <a:r>
              <a:rPr lang="fr-CA"/>
              <a:t>Il a donné sa vie pour nous.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3D7A4-5A9C-9696-F5C4-1355CA8AD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39145" y="1130886"/>
            <a:ext cx="4009954" cy="28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6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Simple Light">
  <a:themeElements>
    <a:clrScheme name="OPE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62A9"/>
      </a:accent1>
      <a:accent2>
        <a:srgbClr val="9E0B0F"/>
      </a:accent2>
      <a:accent3>
        <a:srgbClr val="005952"/>
      </a:accent3>
      <a:accent4>
        <a:srgbClr val="5F3A7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CO">
      <a:majorFont>
        <a:latin typeface="Amaranth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OPE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F62A9"/>
      </a:accent1>
      <a:accent2>
        <a:srgbClr val="9E0B0F"/>
      </a:accent2>
      <a:accent3>
        <a:srgbClr val="005952"/>
      </a:accent3>
      <a:accent4>
        <a:srgbClr val="5F3A7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CO">
      <a:majorFont>
        <a:latin typeface="Amaranth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3A900F3B7B6E41A266D0739234BF3D" ma:contentTypeVersion="18" ma:contentTypeDescription="Crée un document." ma:contentTypeScope="" ma:versionID="daa7f6a21a3dd9bfef27d76dbb043837">
  <xsd:schema xmlns:xsd="http://www.w3.org/2001/XMLSchema" xmlns:xs="http://www.w3.org/2001/XMLSchema" xmlns:p="http://schemas.microsoft.com/office/2006/metadata/properties" xmlns:ns2="b47b1488-e997-43b7-9a89-e76a8f595908" xmlns:ns3="4d973fe5-5de8-41d4-9793-8e45b56aa925" targetNamespace="http://schemas.microsoft.com/office/2006/metadata/properties" ma:root="true" ma:fieldsID="6c92ba63ac8178122e973196c8e52ec8" ns2:_="" ns3:_="">
    <xsd:import namespace="b47b1488-e997-43b7-9a89-e76a8f595908"/>
    <xsd:import namespace="4d973fe5-5de8-41d4-9793-8e45b56aa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b1488-e997-43b7-9a89-e76a8f595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8d7829d-0b58-4bdb-84bc-9624c1b632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73fe5-5de8-41d4-9793-8e45b56aa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d816c6-1552-4770-9038-45dd13d3a1df}" ma:internalName="TaxCatchAll" ma:showField="CatchAllData" ma:web="4d973fe5-5de8-41d4-9793-8e45b56aa9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d973fe5-5de8-41d4-9793-8e45b56aa925">
      <UserInfo>
        <DisplayName/>
        <AccountId xsi:nil="true"/>
        <AccountType/>
      </UserInfo>
    </SharedWithUsers>
    <TaxCatchAll xmlns="4d973fe5-5de8-41d4-9793-8e45b56aa925" xsi:nil="true"/>
    <lcf76f155ced4ddcb4097134ff3c332f xmlns="b47b1488-e997-43b7-9a89-e76a8f59590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5A741A-48E9-424C-B4A1-AEE7CA12D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7b1488-e997-43b7-9a89-e76a8f595908"/>
    <ds:schemaRef ds:uri="4d973fe5-5de8-41d4-9793-8e45b56aa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83F2F8-B4CF-48FA-ACD8-727F2CE098B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4d973fe5-5de8-41d4-9793-8e45b56aa925"/>
    <ds:schemaRef ds:uri="b47b1488-e997-43b7-9a89-e76a8f595908"/>
  </ds:schemaRefs>
</ds:datastoreItem>
</file>

<file path=customXml/itemProps3.xml><?xml version="1.0" encoding="utf-8"?>
<ds:datastoreItem xmlns:ds="http://schemas.openxmlformats.org/officeDocument/2006/customXml" ds:itemID="{ECCB654D-1E1A-462B-9C21-7430012FC8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990</Words>
  <Application>Microsoft Office PowerPoint</Application>
  <PresentationFormat>On-screen Show (16:9)</PresentationFormat>
  <Paragraphs>100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Oswald</vt:lpstr>
      <vt:lpstr>poppins</vt:lpstr>
      <vt:lpstr>Simple Light</vt:lpstr>
      <vt:lpstr>1_Simple Light</vt:lpstr>
      <vt:lpstr>Je me souviens. </vt:lpstr>
      <vt:lpstr>Zachée</vt:lpstr>
      <vt:lpstr>PowerPoint Presentation</vt:lpstr>
      <vt:lpstr>La multiplication des pains</vt:lpstr>
      <vt:lpstr>PowerPoint Presentation</vt:lpstr>
      <vt:lpstr>Jésus nous fait don de sa vie.</vt:lpstr>
      <vt:lpstr>Le lavement des pieds</vt:lpstr>
      <vt:lpstr>PowerPoint Presentation</vt:lpstr>
      <vt:lpstr>Le dernier repas de Jésus</vt:lpstr>
      <vt:lpstr>PowerPoint Presentation</vt:lpstr>
      <vt:lpstr>PowerPoint Presentation</vt:lpstr>
      <vt:lpstr>PowerPoint Presentation</vt:lpstr>
      <vt:lpstr>Vous ferez cela en mémoire de moi.</vt:lpstr>
      <vt:lpstr>Les disciples d’Emmaüs</vt:lpstr>
      <vt:lpstr>PowerPoint Presentation</vt:lpstr>
      <vt:lpstr>PowerPoint Presentation</vt:lpstr>
      <vt:lpstr>Les étapes de la messe</vt:lpstr>
      <vt:lpstr>Les étapes de la messe</vt:lpstr>
      <vt:lpstr>Les étapes de la messe</vt:lpstr>
      <vt:lpstr>Les étapes de la messe</vt:lpstr>
      <vt:lpstr>Le grand festin des pauvres</vt:lpstr>
      <vt:lpstr>Partager un repas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Annexe 12.2 : Je me souviens </dc:title>
  <dc:creator>OPECO</dc:creator>
  <cp:lastModifiedBy>Benoit Champagne</cp:lastModifiedBy>
  <cp:revision>2</cp:revision>
  <dcterms:modified xsi:type="dcterms:W3CDTF">2024-03-25T17:26:54Z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0x010100583A900F3B7B6E41A266D0739234BF3D</vt:lpwstr>
  </property>
  <property fmtid="{D5CDD505-2E9C-101B-9397-08002B2CF9AE}" pid="3" name="Order">
    <vt:r8>437775000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ediaServiceImageTags">
    <vt:lpwstr/>
  </property>
</Properties>
</file>