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  <p:sldMasterId id="2147483660" r:id="rId5"/>
  </p:sldMasterIdLst>
  <p:notesMasterIdLst>
    <p:notesMasterId r:id="rId20"/>
  </p:notesMasterIdLst>
  <p:sldIdLst>
    <p:sldId id="256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4683F4D-69D8-2F90-D534-6A31343B575E}" name="Marie Lapointe" initials="ML" userId="S::malapointe@lecentrefranco.ca::a8150198-32d2-4399-be77-441a9d8ac4d4" providerId="AD"/>
  <p188:author id="{79CC906F-4593-B717-6C4C-9BDDBFD65660}" name="Annie Chartrand" initials="AC" userId="S::achartrand@lecentrefranco.ca::755cdb8d-bdfa-414a-b05b-0270d92df985" providerId="AD"/>
  <p188:author id="{5686AA7D-C4D7-B8A8-F741-CC9A4C635F47}" name="Lynn McDonald" initials="LM" userId="S::lmcdonald@lecentrefranco.ca::4a4a85b1-d0aa-4bce-aed3-9e9b24141596" providerId="AD"/>
  <p188:author id="{FFF5519C-0D46-6A71-2AE7-C576F8E7B2A1}" name="Benoit Champagne" initials="BC" userId="S::bchampagne@lecentrefranco.ca::3d17ec7a-4f59-4877-bbc1-069dcdd4f6d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élanie Best" initials="" lastIdx="1" clrIdx="0"/>
  <p:cmAuthor id="1" name="Laura Hughes" initials="LH" lastIdx="4" clrIdx="1">
    <p:extLst>
      <p:ext uri="{19B8F6BF-5375-455C-9EA6-DF929625EA0E}">
        <p15:presenceInfo xmlns:p15="http://schemas.microsoft.com/office/powerpoint/2012/main" userId="092bf78b3cf7289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0B0E"/>
    <a:srgbClr val="9E0B0F"/>
    <a:srgbClr val="005952"/>
    <a:srgbClr val="5F3A7B"/>
    <a:srgbClr val="2F62A9"/>
    <a:srgbClr val="3C2C99"/>
    <a:srgbClr val="8E8F5C"/>
    <a:srgbClr val="59483F"/>
    <a:srgbClr val="663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180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e-Jo Descoeurs" userId="S::mariejod@lecentrefranco.ca::35cb83a0-2b46-413d-99bc-53758de5fc12" providerId="AD" clId="Web-{62E7A1FA-C73D-CA25-385B-71E5BC15C267}"/>
    <pc:docChg chg="modSld">
      <pc:chgData name="Marie-Jo Descoeurs" userId="S::mariejod@lecentrefranco.ca::35cb83a0-2b46-413d-99bc-53758de5fc12" providerId="AD" clId="Web-{62E7A1FA-C73D-CA25-385B-71E5BC15C267}" dt="2024-02-02T13:58:26.834" v="29" actId="20577"/>
      <pc:docMkLst>
        <pc:docMk/>
      </pc:docMkLst>
      <pc:sldChg chg="modSp">
        <pc:chgData name="Marie-Jo Descoeurs" userId="S::mariejod@lecentrefranco.ca::35cb83a0-2b46-413d-99bc-53758de5fc12" providerId="AD" clId="Web-{62E7A1FA-C73D-CA25-385B-71E5BC15C267}" dt="2024-02-02T13:58:26.834" v="29" actId="20577"/>
        <pc:sldMkLst>
          <pc:docMk/>
          <pc:sldMk cId="150073689" sldId="275"/>
        </pc:sldMkLst>
        <pc:spChg chg="mod">
          <ac:chgData name="Marie-Jo Descoeurs" userId="S::mariejod@lecentrefranco.ca::35cb83a0-2b46-413d-99bc-53758de5fc12" providerId="AD" clId="Web-{62E7A1FA-C73D-CA25-385B-71E5BC15C267}" dt="2024-02-02T13:58:26.834" v="29" actId="20577"/>
          <ac:spMkLst>
            <pc:docMk/>
            <pc:sldMk cId="150073689" sldId="275"/>
            <ac:spMk id="3" creationId="{EA90C805-8E2C-7A54-D331-5ABC105D311A}"/>
          </ac:spMkLst>
        </pc:spChg>
      </pc:sldChg>
    </pc:docChg>
  </pc:docChgLst>
  <pc:docChgLst>
    <pc:chgData name="Lynn McDonald" userId="4a4a85b1-d0aa-4bce-aed3-9e9b24141596" providerId="ADAL" clId="{222E5460-42A2-4228-89E3-2D1FAFD7D84D}"/>
    <pc:docChg chg="modSld">
      <pc:chgData name="Lynn McDonald" userId="4a4a85b1-d0aa-4bce-aed3-9e9b24141596" providerId="ADAL" clId="{222E5460-42A2-4228-89E3-2D1FAFD7D84D}" dt="2024-02-16T14:21:07.161" v="11" actId="20577"/>
      <pc:docMkLst>
        <pc:docMk/>
      </pc:docMkLst>
      <pc:sldChg chg="modSp mod">
        <pc:chgData name="Lynn McDonald" userId="4a4a85b1-d0aa-4bce-aed3-9e9b24141596" providerId="ADAL" clId="{222E5460-42A2-4228-89E3-2D1FAFD7D84D}" dt="2024-02-16T14:21:07.161" v="11" actId="20577"/>
        <pc:sldMkLst>
          <pc:docMk/>
          <pc:sldMk cId="2759103572" sldId="276"/>
        </pc:sldMkLst>
        <pc:spChg chg="mod">
          <ac:chgData name="Lynn McDonald" userId="4a4a85b1-d0aa-4bce-aed3-9e9b24141596" providerId="ADAL" clId="{222E5460-42A2-4228-89E3-2D1FAFD7D84D}" dt="2024-02-16T14:21:07.161" v="11" actId="20577"/>
          <ac:spMkLst>
            <pc:docMk/>
            <pc:sldMk cId="2759103572" sldId="276"/>
            <ac:spMk id="3" creationId="{5597CBAF-1B78-CC06-8C33-3248E596FAB1}"/>
          </ac:spMkLst>
        </pc:spChg>
      </pc:sldChg>
    </pc:docChg>
  </pc:docChgLst>
  <pc:docChgLst>
    <pc:chgData name="Benoit Champagne" userId="3d17ec7a-4f59-4877-bbc1-069dcdd4f6d3" providerId="ADAL" clId="{D2130ABC-089C-4A9A-89D6-419C7581FE2B}"/>
    <pc:docChg chg="modSld">
      <pc:chgData name="Benoit Champagne" userId="3d17ec7a-4f59-4877-bbc1-069dcdd4f6d3" providerId="ADAL" clId="{D2130ABC-089C-4A9A-89D6-419C7581FE2B}" dt="2024-04-11T13:23:34.591" v="295" actId="962"/>
      <pc:docMkLst>
        <pc:docMk/>
      </pc:docMkLst>
      <pc:sldChg chg="modSp mod">
        <pc:chgData name="Benoit Champagne" userId="3d17ec7a-4f59-4877-bbc1-069dcdd4f6d3" providerId="ADAL" clId="{D2130ABC-089C-4A9A-89D6-419C7581FE2B}" dt="2024-04-11T13:19:38.131" v="0" actId="962"/>
        <pc:sldMkLst>
          <pc:docMk/>
          <pc:sldMk cId="0" sldId="256"/>
        </pc:sldMkLst>
        <pc:picChg chg="mod">
          <ac:chgData name="Benoit Champagne" userId="3d17ec7a-4f59-4877-bbc1-069dcdd4f6d3" providerId="ADAL" clId="{D2130ABC-089C-4A9A-89D6-419C7581FE2B}" dt="2024-04-11T13:19:38.131" v="0" actId="962"/>
          <ac:picMkLst>
            <pc:docMk/>
            <pc:sldMk cId="0" sldId="256"/>
            <ac:picMk id="11" creationId="{E2A82895-6504-31F3-07BA-9475DF8C08B6}"/>
          </ac:picMkLst>
        </pc:picChg>
      </pc:sldChg>
      <pc:sldChg chg="modSp mod">
        <pc:chgData name="Benoit Champagne" userId="3d17ec7a-4f59-4877-bbc1-069dcdd4f6d3" providerId="ADAL" clId="{D2130ABC-089C-4A9A-89D6-419C7581FE2B}" dt="2024-04-11T13:19:42.251" v="1" actId="962"/>
        <pc:sldMkLst>
          <pc:docMk/>
          <pc:sldMk cId="150073689" sldId="275"/>
        </pc:sldMkLst>
        <pc:picChg chg="mod">
          <ac:chgData name="Benoit Champagne" userId="3d17ec7a-4f59-4877-bbc1-069dcdd4f6d3" providerId="ADAL" clId="{D2130ABC-089C-4A9A-89D6-419C7581FE2B}" dt="2024-04-11T13:19:42.251" v="1" actId="962"/>
          <ac:picMkLst>
            <pc:docMk/>
            <pc:sldMk cId="150073689" sldId="275"/>
            <ac:picMk id="4" creationId="{BCE57729-934C-F17E-F3D0-A60DB80CC844}"/>
          </ac:picMkLst>
        </pc:picChg>
      </pc:sldChg>
      <pc:sldChg chg="modSp mod">
        <pc:chgData name="Benoit Champagne" userId="3d17ec7a-4f59-4877-bbc1-069dcdd4f6d3" providerId="ADAL" clId="{D2130ABC-089C-4A9A-89D6-419C7581FE2B}" dt="2024-04-11T13:20:54.217" v="45" actId="962"/>
        <pc:sldMkLst>
          <pc:docMk/>
          <pc:sldMk cId="4096377584" sldId="279"/>
        </pc:sldMkLst>
        <pc:picChg chg="mod">
          <ac:chgData name="Benoit Champagne" userId="3d17ec7a-4f59-4877-bbc1-069dcdd4f6d3" providerId="ADAL" clId="{D2130ABC-089C-4A9A-89D6-419C7581FE2B}" dt="2024-04-11T13:20:45.541" v="27" actId="962"/>
          <ac:picMkLst>
            <pc:docMk/>
            <pc:sldMk cId="4096377584" sldId="279"/>
            <ac:picMk id="6" creationId="{507CAE5F-A2EB-3BFB-DB21-9CB19BF0D84B}"/>
          </ac:picMkLst>
        </pc:picChg>
        <pc:picChg chg="mod">
          <ac:chgData name="Benoit Champagne" userId="3d17ec7a-4f59-4877-bbc1-069dcdd4f6d3" providerId="ADAL" clId="{D2130ABC-089C-4A9A-89D6-419C7581FE2B}" dt="2024-04-11T13:20:54.217" v="45" actId="962"/>
          <ac:picMkLst>
            <pc:docMk/>
            <pc:sldMk cId="4096377584" sldId="279"/>
            <ac:picMk id="7" creationId="{63332545-97C2-34A0-EC5F-C81DC7A04D71}"/>
          </ac:picMkLst>
        </pc:picChg>
        <pc:picChg chg="mod">
          <ac:chgData name="Benoit Champagne" userId="3d17ec7a-4f59-4877-bbc1-069dcdd4f6d3" providerId="ADAL" clId="{D2130ABC-089C-4A9A-89D6-419C7581FE2B}" dt="2024-04-11T13:19:53.191" v="2" actId="962"/>
          <ac:picMkLst>
            <pc:docMk/>
            <pc:sldMk cId="4096377584" sldId="279"/>
            <ac:picMk id="14" creationId="{89FF5CE2-0B34-58F6-4CE2-083DA6F6573E}"/>
          </ac:picMkLst>
        </pc:picChg>
      </pc:sldChg>
      <pc:sldChg chg="modSp mod">
        <pc:chgData name="Benoit Champagne" userId="3d17ec7a-4f59-4877-bbc1-069dcdd4f6d3" providerId="ADAL" clId="{D2130ABC-089C-4A9A-89D6-419C7581FE2B}" dt="2024-04-11T13:21:28.761" v="83" actId="962"/>
        <pc:sldMkLst>
          <pc:docMk/>
          <pc:sldMk cId="1902259733" sldId="280"/>
        </pc:sldMkLst>
        <pc:spChg chg="mod">
          <ac:chgData name="Benoit Champagne" userId="3d17ec7a-4f59-4877-bbc1-069dcdd4f6d3" providerId="ADAL" clId="{D2130ABC-089C-4A9A-89D6-419C7581FE2B}" dt="2024-04-11T13:21:26.641" v="81" actId="962"/>
          <ac:spMkLst>
            <pc:docMk/>
            <pc:sldMk cId="1902259733" sldId="280"/>
            <ac:spMk id="3" creationId="{A7653E62-C45F-F746-D287-778163CDB583}"/>
          </ac:spMkLst>
        </pc:spChg>
        <pc:picChg chg="mod">
          <ac:chgData name="Benoit Champagne" userId="3d17ec7a-4f59-4877-bbc1-069dcdd4f6d3" providerId="ADAL" clId="{D2130ABC-089C-4A9A-89D6-419C7581FE2B}" dt="2024-04-11T13:21:06.911" v="61" actId="962"/>
          <ac:picMkLst>
            <pc:docMk/>
            <pc:sldMk cId="1902259733" sldId="280"/>
            <ac:picMk id="4" creationId="{90D41D4B-EB1F-22E2-7D6F-A753AA6DE180}"/>
          </ac:picMkLst>
        </pc:picChg>
        <pc:picChg chg="mod">
          <ac:chgData name="Benoit Champagne" userId="3d17ec7a-4f59-4877-bbc1-069dcdd4f6d3" providerId="ADAL" clId="{D2130ABC-089C-4A9A-89D6-419C7581FE2B}" dt="2024-04-11T13:21:28.761" v="83" actId="962"/>
          <ac:picMkLst>
            <pc:docMk/>
            <pc:sldMk cId="1902259733" sldId="280"/>
            <ac:picMk id="5" creationId="{977699AF-6F3B-A22F-85C9-AD2AFEA34581}"/>
          </ac:picMkLst>
        </pc:picChg>
        <pc:picChg chg="mod">
          <ac:chgData name="Benoit Champagne" userId="3d17ec7a-4f59-4877-bbc1-069dcdd4f6d3" providerId="ADAL" clId="{D2130ABC-089C-4A9A-89D6-419C7581FE2B}" dt="2024-04-11T13:19:58.624" v="3" actId="962"/>
          <ac:picMkLst>
            <pc:docMk/>
            <pc:sldMk cId="1902259733" sldId="280"/>
            <ac:picMk id="7" creationId="{31B58022-E892-7652-48A3-24BBFA75C995}"/>
          </ac:picMkLst>
        </pc:picChg>
      </pc:sldChg>
      <pc:sldChg chg="modSp mod">
        <pc:chgData name="Benoit Champagne" userId="3d17ec7a-4f59-4877-bbc1-069dcdd4f6d3" providerId="ADAL" clId="{D2130ABC-089C-4A9A-89D6-419C7581FE2B}" dt="2024-04-11T13:21:52.042" v="117" actId="962"/>
        <pc:sldMkLst>
          <pc:docMk/>
          <pc:sldMk cId="868152897" sldId="281"/>
        </pc:sldMkLst>
        <pc:picChg chg="mod">
          <ac:chgData name="Benoit Champagne" userId="3d17ec7a-4f59-4877-bbc1-069dcdd4f6d3" providerId="ADAL" clId="{D2130ABC-089C-4A9A-89D6-419C7581FE2B}" dt="2024-04-11T13:21:42.031" v="99" actId="962"/>
          <ac:picMkLst>
            <pc:docMk/>
            <pc:sldMk cId="868152897" sldId="281"/>
            <ac:picMk id="4" creationId="{FCB989B8-D5A0-1CD6-D449-D9899DC815E4}"/>
          </ac:picMkLst>
        </pc:picChg>
        <pc:picChg chg="mod">
          <ac:chgData name="Benoit Champagne" userId="3d17ec7a-4f59-4877-bbc1-069dcdd4f6d3" providerId="ADAL" clId="{D2130ABC-089C-4A9A-89D6-419C7581FE2B}" dt="2024-04-11T13:21:52.042" v="117" actId="962"/>
          <ac:picMkLst>
            <pc:docMk/>
            <pc:sldMk cId="868152897" sldId="281"/>
            <ac:picMk id="5" creationId="{5CA2918B-0EEA-66BC-9E29-F6E16827A8B0}"/>
          </ac:picMkLst>
        </pc:picChg>
        <pc:picChg chg="mod">
          <ac:chgData name="Benoit Champagne" userId="3d17ec7a-4f59-4877-bbc1-069dcdd4f6d3" providerId="ADAL" clId="{D2130ABC-089C-4A9A-89D6-419C7581FE2B}" dt="2024-04-11T13:20:02.491" v="4" actId="962"/>
          <ac:picMkLst>
            <pc:docMk/>
            <pc:sldMk cId="868152897" sldId="281"/>
            <ac:picMk id="7" creationId="{9C2861EE-98E7-4223-8D04-996B80293462}"/>
          </ac:picMkLst>
        </pc:picChg>
      </pc:sldChg>
      <pc:sldChg chg="modSp mod">
        <pc:chgData name="Benoit Champagne" userId="3d17ec7a-4f59-4877-bbc1-069dcdd4f6d3" providerId="ADAL" clId="{D2130ABC-089C-4A9A-89D6-419C7581FE2B}" dt="2024-04-11T13:22:18.833" v="153" actId="962"/>
        <pc:sldMkLst>
          <pc:docMk/>
          <pc:sldMk cId="477234706" sldId="282"/>
        </pc:sldMkLst>
        <pc:picChg chg="mod">
          <ac:chgData name="Benoit Champagne" userId="3d17ec7a-4f59-4877-bbc1-069dcdd4f6d3" providerId="ADAL" clId="{D2130ABC-089C-4A9A-89D6-419C7581FE2B}" dt="2024-04-11T13:22:06.026" v="135" actId="962"/>
          <ac:picMkLst>
            <pc:docMk/>
            <pc:sldMk cId="477234706" sldId="282"/>
            <ac:picMk id="4" creationId="{6279FCDC-2B77-8213-CA6B-3BDFC6648CCB}"/>
          </ac:picMkLst>
        </pc:picChg>
        <pc:picChg chg="mod">
          <ac:chgData name="Benoit Champagne" userId="3d17ec7a-4f59-4877-bbc1-069dcdd4f6d3" providerId="ADAL" clId="{D2130ABC-089C-4A9A-89D6-419C7581FE2B}" dt="2024-04-11T13:22:18.833" v="153" actId="962"/>
          <ac:picMkLst>
            <pc:docMk/>
            <pc:sldMk cId="477234706" sldId="282"/>
            <ac:picMk id="5" creationId="{E37B2DF0-C360-BAE8-E329-A38B5A147276}"/>
          </ac:picMkLst>
        </pc:picChg>
        <pc:picChg chg="mod">
          <ac:chgData name="Benoit Champagne" userId="3d17ec7a-4f59-4877-bbc1-069dcdd4f6d3" providerId="ADAL" clId="{D2130ABC-089C-4A9A-89D6-419C7581FE2B}" dt="2024-04-11T13:20:08.035" v="5" actId="962"/>
          <ac:picMkLst>
            <pc:docMk/>
            <pc:sldMk cId="477234706" sldId="282"/>
            <ac:picMk id="7" creationId="{B44712BF-0CE0-99D9-5309-9B787EE0D074}"/>
          </ac:picMkLst>
        </pc:picChg>
      </pc:sldChg>
      <pc:sldChg chg="modSp mod">
        <pc:chgData name="Benoit Champagne" userId="3d17ec7a-4f59-4877-bbc1-069dcdd4f6d3" providerId="ADAL" clId="{D2130ABC-089C-4A9A-89D6-419C7581FE2B}" dt="2024-04-11T13:23:14.442" v="259" actId="962"/>
        <pc:sldMkLst>
          <pc:docMk/>
          <pc:sldMk cId="395187930" sldId="283"/>
        </pc:sldMkLst>
        <pc:picChg chg="mod">
          <ac:chgData name="Benoit Champagne" userId="3d17ec7a-4f59-4877-bbc1-069dcdd4f6d3" providerId="ADAL" clId="{D2130ABC-089C-4A9A-89D6-419C7581FE2B}" dt="2024-04-11T13:22:30.553" v="171" actId="962"/>
          <ac:picMkLst>
            <pc:docMk/>
            <pc:sldMk cId="395187930" sldId="283"/>
            <ac:picMk id="4" creationId="{7FDE2666-45DC-6792-90BE-DC7A0A52B3EC}"/>
          </ac:picMkLst>
        </pc:picChg>
        <pc:picChg chg="mod">
          <ac:chgData name="Benoit Champagne" userId="3d17ec7a-4f59-4877-bbc1-069dcdd4f6d3" providerId="ADAL" clId="{D2130ABC-089C-4A9A-89D6-419C7581FE2B}" dt="2024-04-11T13:22:39.584" v="187" actId="962"/>
          <ac:picMkLst>
            <pc:docMk/>
            <pc:sldMk cId="395187930" sldId="283"/>
            <ac:picMk id="5" creationId="{E7FBB260-F70B-7FA3-783A-E3C41E65F7BB}"/>
          </ac:picMkLst>
        </pc:picChg>
        <pc:picChg chg="mod">
          <ac:chgData name="Benoit Champagne" userId="3d17ec7a-4f59-4877-bbc1-069dcdd4f6d3" providerId="ADAL" clId="{D2130ABC-089C-4A9A-89D6-419C7581FE2B}" dt="2024-04-11T13:22:47.321" v="205" actId="962"/>
          <ac:picMkLst>
            <pc:docMk/>
            <pc:sldMk cId="395187930" sldId="283"/>
            <ac:picMk id="6" creationId="{9997AE58-A9E4-47D3-C7F2-EBD6006BA38D}"/>
          </ac:picMkLst>
        </pc:picChg>
        <pc:picChg chg="mod">
          <ac:chgData name="Benoit Champagne" userId="3d17ec7a-4f59-4877-bbc1-069dcdd4f6d3" providerId="ADAL" clId="{D2130ABC-089C-4A9A-89D6-419C7581FE2B}" dt="2024-04-11T13:22:55.202" v="223" actId="962"/>
          <ac:picMkLst>
            <pc:docMk/>
            <pc:sldMk cId="395187930" sldId="283"/>
            <ac:picMk id="7" creationId="{520194D3-84AB-4176-6836-B59A12D4EA8C}"/>
          </ac:picMkLst>
        </pc:picChg>
        <pc:picChg chg="mod">
          <ac:chgData name="Benoit Champagne" userId="3d17ec7a-4f59-4877-bbc1-069dcdd4f6d3" providerId="ADAL" clId="{D2130ABC-089C-4A9A-89D6-419C7581FE2B}" dt="2024-04-11T13:23:01.703" v="241" actId="962"/>
          <ac:picMkLst>
            <pc:docMk/>
            <pc:sldMk cId="395187930" sldId="283"/>
            <ac:picMk id="8" creationId="{7356C42F-EE76-D5D8-2D59-A540C56F55A5}"/>
          </ac:picMkLst>
        </pc:picChg>
        <pc:picChg chg="mod">
          <ac:chgData name="Benoit Champagne" userId="3d17ec7a-4f59-4877-bbc1-069dcdd4f6d3" providerId="ADAL" clId="{D2130ABC-089C-4A9A-89D6-419C7581FE2B}" dt="2024-04-11T13:23:14.442" v="259" actId="962"/>
          <ac:picMkLst>
            <pc:docMk/>
            <pc:sldMk cId="395187930" sldId="283"/>
            <ac:picMk id="9" creationId="{ACC9ACA0-286F-C2CF-19EE-28C68427241A}"/>
          </ac:picMkLst>
        </pc:picChg>
      </pc:sldChg>
      <pc:sldChg chg="modSp mod">
        <pc:chgData name="Benoit Champagne" userId="3d17ec7a-4f59-4877-bbc1-069dcdd4f6d3" providerId="ADAL" clId="{D2130ABC-089C-4A9A-89D6-419C7581FE2B}" dt="2024-04-11T13:23:34.591" v="295" actId="962"/>
        <pc:sldMkLst>
          <pc:docMk/>
          <pc:sldMk cId="2465187223" sldId="284"/>
        </pc:sldMkLst>
        <pc:picChg chg="mod">
          <ac:chgData name="Benoit Champagne" userId="3d17ec7a-4f59-4877-bbc1-069dcdd4f6d3" providerId="ADAL" clId="{D2130ABC-089C-4A9A-89D6-419C7581FE2B}" dt="2024-04-11T13:23:25.642" v="277" actId="962"/>
          <ac:picMkLst>
            <pc:docMk/>
            <pc:sldMk cId="2465187223" sldId="284"/>
            <ac:picMk id="2" creationId="{674A8DA8-D926-9F7C-1CB2-914AC3ABC9A2}"/>
          </ac:picMkLst>
        </pc:picChg>
        <pc:picChg chg="mod">
          <ac:chgData name="Benoit Champagne" userId="3d17ec7a-4f59-4877-bbc1-069dcdd4f6d3" providerId="ADAL" clId="{D2130ABC-089C-4A9A-89D6-419C7581FE2B}" dt="2024-04-11T13:23:34.591" v="295" actId="962"/>
          <ac:picMkLst>
            <pc:docMk/>
            <pc:sldMk cId="2465187223" sldId="284"/>
            <ac:picMk id="4" creationId="{3BABCBAB-923F-D0CB-6E1E-BCC91F325149}"/>
          </ac:picMkLst>
        </pc:picChg>
        <pc:picChg chg="mod">
          <ac:chgData name="Benoit Champagne" userId="3d17ec7a-4f59-4877-bbc1-069dcdd4f6d3" providerId="ADAL" clId="{D2130ABC-089C-4A9A-89D6-419C7581FE2B}" dt="2024-04-11T13:20:13.973" v="6" actId="962"/>
          <ac:picMkLst>
            <pc:docMk/>
            <pc:sldMk cId="2465187223" sldId="284"/>
            <ac:picMk id="6" creationId="{5E0251A6-6FAA-C4D5-74B7-43A018AE3AF5}"/>
          </ac:picMkLst>
        </pc:picChg>
      </pc:sldChg>
      <pc:sldChg chg="modSp mod">
        <pc:chgData name="Benoit Champagne" userId="3d17ec7a-4f59-4877-bbc1-069dcdd4f6d3" providerId="ADAL" clId="{D2130ABC-089C-4A9A-89D6-419C7581FE2B}" dt="2024-04-11T13:20:18.433" v="7" actId="962"/>
        <pc:sldMkLst>
          <pc:docMk/>
          <pc:sldMk cId="3011112398" sldId="285"/>
        </pc:sldMkLst>
        <pc:picChg chg="mod">
          <ac:chgData name="Benoit Champagne" userId="3d17ec7a-4f59-4877-bbc1-069dcdd4f6d3" providerId="ADAL" clId="{D2130ABC-089C-4A9A-89D6-419C7581FE2B}" dt="2024-04-11T13:20:18.433" v="7" actId="962"/>
          <ac:picMkLst>
            <pc:docMk/>
            <pc:sldMk cId="3011112398" sldId="285"/>
            <ac:picMk id="5" creationId="{4D5AD7C4-9A3F-5C1F-FAE5-A2D0CD7FE427}"/>
          </ac:picMkLst>
        </pc:picChg>
      </pc:sldChg>
      <pc:sldChg chg="modSp mod">
        <pc:chgData name="Benoit Champagne" userId="3d17ec7a-4f59-4877-bbc1-069dcdd4f6d3" providerId="ADAL" clId="{D2130ABC-089C-4A9A-89D6-419C7581FE2B}" dt="2024-04-11T13:20:22.303" v="8" actId="962"/>
        <pc:sldMkLst>
          <pc:docMk/>
          <pc:sldMk cId="4082220118" sldId="286"/>
        </pc:sldMkLst>
        <pc:picChg chg="mod">
          <ac:chgData name="Benoit Champagne" userId="3d17ec7a-4f59-4877-bbc1-069dcdd4f6d3" providerId="ADAL" clId="{D2130ABC-089C-4A9A-89D6-419C7581FE2B}" dt="2024-04-11T13:20:22.303" v="8" actId="962"/>
          <ac:picMkLst>
            <pc:docMk/>
            <pc:sldMk cId="4082220118" sldId="286"/>
            <ac:picMk id="5" creationId="{494C3B15-816A-9E7C-A610-2416FA008F2F}"/>
          </ac:picMkLst>
        </pc:picChg>
      </pc:sldChg>
      <pc:sldChg chg="modSp mod">
        <pc:chgData name="Benoit Champagne" userId="3d17ec7a-4f59-4877-bbc1-069dcdd4f6d3" providerId="ADAL" clId="{D2130ABC-089C-4A9A-89D6-419C7581FE2B}" dt="2024-04-11T13:20:25.831" v="9" actId="962"/>
        <pc:sldMkLst>
          <pc:docMk/>
          <pc:sldMk cId="3781028985" sldId="287"/>
        </pc:sldMkLst>
        <pc:picChg chg="mod">
          <ac:chgData name="Benoit Champagne" userId="3d17ec7a-4f59-4877-bbc1-069dcdd4f6d3" providerId="ADAL" clId="{D2130ABC-089C-4A9A-89D6-419C7581FE2B}" dt="2024-04-11T13:20:25.831" v="9" actId="962"/>
          <ac:picMkLst>
            <pc:docMk/>
            <pc:sldMk cId="3781028985" sldId="287"/>
            <ac:picMk id="5" creationId="{ED7FDDB4-E71E-8F2B-3611-DC33DB1ED7AA}"/>
          </ac:picMkLst>
        </pc:picChg>
      </pc:sldChg>
    </pc:docChg>
  </pc:docChgLst>
  <pc:docChgLst>
    <pc:chgData name="Marie-Jo Descoeurs" userId="35cb83a0-2b46-413d-99bc-53758de5fc12" providerId="ADAL" clId="{E411E949-CCA8-4962-B3BA-013C2B610019}"/>
    <pc:docChg chg="modSld">
      <pc:chgData name="Marie-Jo Descoeurs" userId="35cb83a0-2b46-413d-99bc-53758de5fc12" providerId="ADAL" clId="{E411E949-CCA8-4962-B3BA-013C2B610019}" dt="2024-02-02T13:54:09.422" v="7"/>
      <pc:docMkLst>
        <pc:docMk/>
      </pc:docMkLst>
      <pc:sldChg chg="modSp mod">
        <pc:chgData name="Marie-Jo Descoeurs" userId="35cb83a0-2b46-413d-99bc-53758de5fc12" providerId="ADAL" clId="{E411E949-CCA8-4962-B3BA-013C2B610019}" dt="2024-02-02T13:54:09.422" v="7"/>
        <pc:sldMkLst>
          <pc:docMk/>
          <pc:sldMk cId="150073689" sldId="275"/>
        </pc:sldMkLst>
        <pc:spChg chg="mod">
          <ac:chgData name="Marie-Jo Descoeurs" userId="35cb83a0-2b46-413d-99bc-53758de5fc12" providerId="ADAL" clId="{E411E949-CCA8-4962-B3BA-013C2B610019}" dt="2024-02-02T13:54:09.422" v="7"/>
          <ac:spMkLst>
            <pc:docMk/>
            <pc:sldMk cId="150073689" sldId="275"/>
            <ac:spMk id="3" creationId="{EA90C805-8E2C-7A54-D331-5ABC105D311A}"/>
          </ac:spMkLst>
        </pc:spChg>
      </pc:sldChg>
    </pc:docChg>
  </pc:docChgLst>
  <pc:docChgLst>
    <pc:chgData name="Benoit Champagne" userId="3d17ec7a-4f59-4877-bbc1-069dcdd4f6d3" providerId="ADAL" clId="{0E40BAA6-B381-4D71-AA2A-509C9266BBEC}"/>
    <pc:docChg chg="modSld">
      <pc:chgData name="Benoit Champagne" userId="3d17ec7a-4f59-4877-bbc1-069dcdd4f6d3" providerId="ADAL" clId="{0E40BAA6-B381-4D71-AA2A-509C9266BBEC}" dt="2024-02-21T18:18:56.834" v="6" actId="962"/>
      <pc:docMkLst>
        <pc:docMk/>
      </pc:docMkLst>
      <pc:sldChg chg="modSp mod">
        <pc:chgData name="Benoit Champagne" userId="3d17ec7a-4f59-4877-bbc1-069dcdd4f6d3" providerId="ADAL" clId="{0E40BAA6-B381-4D71-AA2A-509C9266BBEC}" dt="2024-02-21T18:18:29.209" v="0" actId="962"/>
        <pc:sldMkLst>
          <pc:docMk/>
          <pc:sldMk cId="2759103572" sldId="276"/>
        </pc:sldMkLst>
        <pc:picChg chg="mod">
          <ac:chgData name="Benoit Champagne" userId="3d17ec7a-4f59-4877-bbc1-069dcdd4f6d3" providerId="ADAL" clId="{0E40BAA6-B381-4D71-AA2A-509C9266BBEC}" dt="2024-02-21T18:18:29.209" v="0" actId="962"/>
          <ac:picMkLst>
            <pc:docMk/>
            <pc:sldMk cId="2759103572" sldId="276"/>
            <ac:picMk id="5" creationId="{FA3F23CC-805A-5C71-C4C6-39355FA5D811}"/>
          </ac:picMkLst>
        </pc:picChg>
      </pc:sldChg>
      <pc:sldChg chg="modSp mod">
        <pc:chgData name="Benoit Champagne" userId="3d17ec7a-4f59-4877-bbc1-069dcdd4f6d3" providerId="ADAL" clId="{0E40BAA6-B381-4D71-AA2A-509C9266BBEC}" dt="2024-02-21T18:18:48.970" v="3" actId="962"/>
        <pc:sldMkLst>
          <pc:docMk/>
          <pc:sldMk cId="2096155297" sldId="277"/>
        </pc:sldMkLst>
        <pc:picChg chg="mod">
          <ac:chgData name="Benoit Champagne" userId="3d17ec7a-4f59-4877-bbc1-069dcdd4f6d3" providerId="ADAL" clId="{0E40BAA6-B381-4D71-AA2A-509C9266BBEC}" dt="2024-02-21T18:18:48.970" v="3" actId="962"/>
          <ac:picMkLst>
            <pc:docMk/>
            <pc:sldMk cId="2096155297" sldId="277"/>
            <ac:picMk id="5" creationId="{74425C26-23FF-4DAD-2772-635F6156E05B}"/>
          </ac:picMkLst>
        </pc:picChg>
      </pc:sldChg>
      <pc:sldChg chg="modSp mod">
        <pc:chgData name="Benoit Champagne" userId="3d17ec7a-4f59-4877-bbc1-069dcdd4f6d3" providerId="ADAL" clId="{0E40BAA6-B381-4D71-AA2A-509C9266BBEC}" dt="2024-02-21T18:18:56.834" v="6" actId="962"/>
        <pc:sldMkLst>
          <pc:docMk/>
          <pc:sldMk cId="4254265863" sldId="278"/>
        </pc:sldMkLst>
        <pc:picChg chg="mod">
          <ac:chgData name="Benoit Champagne" userId="3d17ec7a-4f59-4877-bbc1-069dcdd4f6d3" providerId="ADAL" clId="{0E40BAA6-B381-4D71-AA2A-509C9266BBEC}" dt="2024-02-21T18:18:56.834" v="6" actId="962"/>
          <ac:picMkLst>
            <pc:docMk/>
            <pc:sldMk cId="4254265863" sldId="278"/>
            <ac:picMk id="5" creationId="{149BD0E2-53AA-948D-41F4-D6C41C8F01F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5194686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51946867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fr-CA" u="none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CA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CA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9BB04F-617B-415A-9B3B-F1A9AF5F0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926" y="172721"/>
            <a:ext cx="311886" cy="106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6D9310-4316-46D6-9E17-DE47E8A95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692" y="315871"/>
            <a:ext cx="1748589" cy="4313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F50ED3-447B-CCCD-0E32-04CE9F8F1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730" y="172721"/>
            <a:ext cx="522635" cy="177962"/>
          </a:xfrm>
          <a:prstGeom prst="rect">
            <a:avLst/>
          </a:prstGeom>
        </p:spPr>
      </p:pic>
      <p:sp>
        <p:nvSpPr>
          <p:cNvPr id="5" name="Google Shape;10;p2">
            <a:extLst>
              <a:ext uri="{FF2B5EF4-FFF2-40B4-BE49-F238E27FC236}">
                <a16:creationId xmlns:a16="http://schemas.microsoft.com/office/drawing/2014/main" id="{80316512-E9C2-B97F-A74A-3E42D3A8D78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11708" y="431036"/>
            <a:ext cx="8520600" cy="6998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3200">
                <a:latin typeface="Oswald" panose="02000503000000000000" pitchFamily="2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052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F50ED3-447B-CCCD-0E32-04CE9F8F1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730" y="172721"/>
            <a:ext cx="522635" cy="177962"/>
          </a:xfrm>
          <a:prstGeom prst="rect">
            <a:avLst/>
          </a:prstGeom>
        </p:spPr>
      </p:pic>
      <p:sp>
        <p:nvSpPr>
          <p:cNvPr id="5" name="Google Shape;10;p2">
            <a:extLst>
              <a:ext uri="{FF2B5EF4-FFF2-40B4-BE49-F238E27FC236}">
                <a16:creationId xmlns:a16="http://schemas.microsoft.com/office/drawing/2014/main" id="{80316512-E9C2-B97F-A74A-3E42D3A8D78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11708" y="431036"/>
            <a:ext cx="8520600" cy="6998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3200">
                <a:latin typeface="Oswald" panose="02000503000000000000" pitchFamily="2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" name="Google Shape;18;p4">
            <a:extLst>
              <a:ext uri="{FF2B5EF4-FFF2-40B4-BE49-F238E27FC236}">
                <a16:creationId xmlns:a16="http://schemas.microsoft.com/office/drawing/2014/main" id="{9C84A504-85E4-527F-6790-654ABF9B9F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114300" lvl="0" indent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tx1"/>
                </a:solidFill>
                <a:latin typeface="+mn-lt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9289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164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5711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938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9464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43053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2289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13428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81715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6789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6667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93FEDF2-8B10-4436-A9B0-B85560178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273121" y="488183"/>
            <a:ext cx="6954960" cy="99536"/>
            <a:chOff x="3763238" y="-39190"/>
            <a:chExt cx="5406888" cy="195091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35DB24F-44F0-4759-ADC6-69E308D4FA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818404" y="-39190"/>
              <a:ext cx="1351722" cy="19509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3C98BBB-9588-4A4C-8B2F-47AF23FA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466682" y="-39190"/>
              <a:ext cx="1351722" cy="19509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B9FA9CD-6AA2-4067-920D-6000F47D7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114960" y="-39190"/>
              <a:ext cx="1351722" cy="19509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D052B64-1167-47BC-9EF0-874CB3036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763238" y="-39190"/>
              <a:ext cx="1351722" cy="19509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6EC499D-F7A2-4B11-82D0-178D1C044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7336" y="5056817"/>
            <a:ext cx="5406888" cy="97545"/>
            <a:chOff x="-17336" y="4959271"/>
            <a:chExt cx="5406888" cy="19509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C876063-F5F9-4557-8154-863F7D4D0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037830" y="4959271"/>
              <a:ext cx="1351722" cy="19509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23B60C3-ACD0-4153-9596-0CEAEE877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686108" y="4959271"/>
              <a:ext cx="1351722" cy="19509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D4C226-4452-408C-BE8F-F9E6B78D84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334386" y="4959271"/>
              <a:ext cx="1351722" cy="19509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07399DF-4E80-4D05-9C93-472D0E1E74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-17336" y="4959271"/>
              <a:ext cx="1351722" cy="19509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93FEDF2-8B10-4436-A9B0-B85560178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85234" y="231819"/>
            <a:ext cx="8242847" cy="78455"/>
            <a:chOff x="3763238" y="-39190"/>
            <a:chExt cx="5406888" cy="195091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35DB24F-44F0-4759-ADC6-69E308D4FA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818404" y="-39190"/>
              <a:ext cx="1351722" cy="19509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3C98BBB-9588-4A4C-8B2F-47AF23FA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466682" y="-39190"/>
              <a:ext cx="1351722" cy="19509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B9FA9CD-6AA2-4067-920D-6000F47D7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114960" y="-39190"/>
              <a:ext cx="1351722" cy="19509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D052B64-1167-47BC-9EF0-874CB3036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763238" y="-39190"/>
              <a:ext cx="1351722" cy="19509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6EC499D-F7A2-4B11-82D0-178D1C044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7336" y="5056817"/>
            <a:ext cx="5406888" cy="97545"/>
            <a:chOff x="-17336" y="4959271"/>
            <a:chExt cx="5406888" cy="19509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C876063-F5F9-4557-8154-863F7D4D0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037830" y="4959271"/>
              <a:ext cx="1351722" cy="19509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23B60C3-ACD0-4153-9596-0CEAEE877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686108" y="4959271"/>
              <a:ext cx="1351722" cy="19509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D4C226-4452-408C-BE8F-F9E6B78D84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334386" y="4959271"/>
              <a:ext cx="1351722" cy="19509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07399DF-4E80-4D05-9C93-472D0E1E74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-17336" y="4959271"/>
              <a:ext cx="1351722" cy="19509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</p:spTree>
    <p:extLst>
      <p:ext uri="{BB962C8B-B14F-4D97-AF65-F5344CB8AC3E}">
        <p14:creationId xmlns:p14="http://schemas.microsoft.com/office/powerpoint/2010/main" val="363499228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11.m4a"/><Relationship Id="rId13" Type="http://schemas.openxmlformats.org/officeDocument/2006/relationships/slideLayout" Target="../slideLayouts/slideLayout13.xml"/><Relationship Id="rId3" Type="http://schemas.microsoft.com/office/2007/relationships/media" Target="../media/media9.m4a"/><Relationship Id="rId7" Type="http://schemas.microsoft.com/office/2007/relationships/media" Target="../media/media11.m4a"/><Relationship Id="rId12" Type="http://schemas.openxmlformats.org/officeDocument/2006/relationships/audio" Target="../media/media12.m4a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10.m4a"/><Relationship Id="rId11" Type="http://schemas.microsoft.com/office/2007/relationships/media" Target="../media/media12.m4a"/><Relationship Id="rId5" Type="http://schemas.microsoft.com/office/2007/relationships/media" Target="../media/media10.m4a"/><Relationship Id="rId10" Type="http://schemas.openxmlformats.org/officeDocument/2006/relationships/audio" Target="../media/media4.m4a"/><Relationship Id="rId4" Type="http://schemas.openxmlformats.org/officeDocument/2006/relationships/audio" Target="../media/media9.m4a"/><Relationship Id="rId9" Type="http://schemas.microsoft.com/office/2007/relationships/media" Target="../media/media4.m4a"/><Relationship Id="rId1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14.m4a"/><Relationship Id="rId7" Type="http://schemas.openxmlformats.org/officeDocument/2006/relationships/image" Target="../media/image14.jpe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13.xml"/><Relationship Id="rId4" Type="http://schemas.openxmlformats.org/officeDocument/2006/relationships/audio" Target="../media/media14.m4a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10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13.xml"/><Relationship Id="rId4" Type="http://schemas.openxmlformats.org/officeDocument/2006/relationships/audio" Target="../media/media2.m4a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7" Type="http://schemas.openxmlformats.org/officeDocument/2006/relationships/image" Target="../media/image11.jpe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13.xml"/><Relationship Id="rId4" Type="http://schemas.openxmlformats.org/officeDocument/2006/relationships/audio" Target="../media/media4.m4a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6.m4a"/><Relationship Id="rId7" Type="http://schemas.openxmlformats.org/officeDocument/2006/relationships/image" Target="../media/image12.jpe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13.xml"/><Relationship Id="rId4" Type="http://schemas.openxmlformats.org/officeDocument/2006/relationships/audio" Target="../media/media6.m4a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8.m4a"/><Relationship Id="rId7" Type="http://schemas.openxmlformats.org/officeDocument/2006/relationships/image" Target="../media/image13.jpe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13.xml"/><Relationship Id="rId4" Type="http://schemas.openxmlformats.org/officeDocument/2006/relationships/audio" Target="../media/media8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284513" y="1375031"/>
            <a:ext cx="3676462" cy="8901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fr-CA" sz="4000">
                <a:solidFill>
                  <a:schemeClr val="tx1"/>
                </a:solidFill>
                <a:latin typeface="Oswald"/>
              </a:rPr>
              <a:t>Allons à la messe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A3DC755-19BD-5F73-7F95-9C517153167B}"/>
              </a:ext>
            </a:extLst>
          </p:cNvPr>
          <p:cNvSpPr txBox="1">
            <a:spLocks/>
          </p:cNvSpPr>
          <p:nvPr/>
        </p:nvSpPr>
        <p:spPr>
          <a:xfrm>
            <a:off x="311700" y="2078453"/>
            <a:ext cx="4412700" cy="2490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endParaRPr lang="fr-C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12A3A9-5769-F00F-6BBE-A78AF245BA24}"/>
              </a:ext>
            </a:extLst>
          </p:cNvPr>
          <p:cNvSpPr txBox="1"/>
          <p:nvPr/>
        </p:nvSpPr>
        <p:spPr>
          <a:xfrm>
            <a:off x="409380" y="2265218"/>
            <a:ext cx="313115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A" sz="180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« Je suis le pain vivant qui descend du ciel. Celui qui mangera de ce pain vivra pour l’éternité. »</a:t>
            </a:r>
          </a:p>
          <a:p>
            <a:br>
              <a:rPr lang="fr-CA" sz="180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180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(Jean 6,51)</a:t>
            </a:r>
            <a:endParaRPr lang="fr-CA" sz="1800">
              <a:latin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2A82895-6504-31F3-07BA-9475DF8C0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8823" y="1212273"/>
            <a:ext cx="4521746" cy="301600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3FB6D5-5B70-269A-8A6B-E76573CFA6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658091"/>
            <a:ext cx="8520600" cy="3910784"/>
          </a:xfrm>
        </p:spPr>
        <p:txBody>
          <a:bodyPr/>
          <a:lstStyle/>
          <a:p>
            <a:r>
              <a:rPr lang="fr-CA" sz="1600" dirty="0"/>
              <a:t>Voici une séquence que nous disons au début de la prière eucharistique :</a:t>
            </a:r>
          </a:p>
          <a:p>
            <a:endParaRPr lang="fr-CA" sz="1600" dirty="0"/>
          </a:p>
          <a:p>
            <a:pPr>
              <a:lnSpc>
                <a:spcPct val="200000"/>
              </a:lnSpc>
            </a:pPr>
            <a:r>
              <a:rPr lang="fr-CA" sz="1600" dirty="0"/>
              <a:t>Le prêtre dit : « Le Seigneur soit avec vous. »  </a:t>
            </a:r>
          </a:p>
          <a:p>
            <a:pPr>
              <a:lnSpc>
                <a:spcPct val="200000"/>
              </a:lnSpc>
            </a:pPr>
            <a:r>
              <a:rPr lang="fr-CA" sz="1600" dirty="0"/>
              <a:t>Nous répondons : « Et avec votre esprit. »   </a:t>
            </a:r>
          </a:p>
          <a:p>
            <a:pPr>
              <a:lnSpc>
                <a:spcPct val="200000"/>
              </a:lnSpc>
            </a:pPr>
            <a:r>
              <a:rPr lang="fr-CA" sz="1600" dirty="0"/>
              <a:t>Il dit ensuite : « Élevons notre cœur. »</a:t>
            </a:r>
          </a:p>
          <a:p>
            <a:pPr>
              <a:lnSpc>
                <a:spcPct val="200000"/>
              </a:lnSpc>
            </a:pPr>
            <a:r>
              <a:rPr lang="fr-CA" sz="1600" dirty="0"/>
              <a:t>Nous répondons : « Nous le tournons vers le Seigneur. » </a:t>
            </a:r>
          </a:p>
          <a:p>
            <a:pPr>
              <a:lnSpc>
                <a:spcPct val="200000"/>
              </a:lnSpc>
            </a:pPr>
            <a:r>
              <a:rPr lang="fr-CA" sz="1600" dirty="0"/>
              <a:t>Il termine en disant : « Rendons grâce au Seigneur, notre Dieu. » </a:t>
            </a:r>
          </a:p>
          <a:p>
            <a:pPr>
              <a:lnSpc>
                <a:spcPct val="200000"/>
              </a:lnSpc>
            </a:pPr>
            <a:r>
              <a:rPr lang="fr-CA" sz="1600" dirty="0"/>
              <a:t>Nous répondons : « Cela est juste et bon. » </a:t>
            </a:r>
          </a:p>
        </p:txBody>
      </p:sp>
      <p:pic>
        <p:nvPicPr>
          <p:cNvPr id="4" name="seigneur-soi-avec-vous" descr="audio - Le Seigneur soit avec vous. ">
            <a:hlinkClick r:id="" action="ppaction://media"/>
            <a:extLst>
              <a:ext uri="{FF2B5EF4-FFF2-40B4-BE49-F238E27FC236}">
                <a16:creationId xmlns:a16="http://schemas.microsoft.com/office/drawing/2014/main" id="{7FDE2666-45DC-6792-90BE-DC7A0A52B3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966855" y="1421822"/>
            <a:ext cx="394855" cy="394855"/>
          </a:xfrm>
          <a:prstGeom prst="rect">
            <a:avLst/>
          </a:prstGeom>
        </p:spPr>
      </p:pic>
      <p:pic>
        <p:nvPicPr>
          <p:cNvPr id="5" name="et-avec-votre-esprit" descr="audio -Et avec votre esprit. ">
            <a:hlinkClick r:id="" action="ppaction://media"/>
            <a:extLst>
              <a:ext uri="{FF2B5EF4-FFF2-40B4-BE49-F238E27FC236}">
                <a16:creationId xmlns:a16="http://schemas.microsoft.com/office/drawing/2014/main" id="{E7FBB260-F70B-7FA3-783A-E3C41E65F7B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684569" y="1900670"/>
            <a:ext cx="420832" cy="420832"/>
          </a:xfrm>
          <a:prstGeom prst="rect">
            <a:avLst/>
          </a:prstGeom>
        </p:spPr>
      </p:pic>
      <p:pic>
        <p:nvPicPr>
          <p:cNvPr id="6" name="elevons-notre" descr="audio - Élevons notre cœur">
            <a:hlinkClick r:id="" action="ppaction://media"/>
            <a:extLst>
              <a:ext uri="{FF2B5EF4-FFF2-40B4-BE49-F238E27FC236}">
                <a16:creationId xmlns:a16="http://schemas.microsoft.com/office/drawing/2014/main" id="{9997AE58-A9E4-47D3-C7F2-EBD6006BA38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267200" y="2405495"/>
            <a:ext cx="417369" cy="417369"/>
          </a:xfrm>
          <a:prstGeom prst="rect">
            <a:avLst/>
          </a:prstGeom>
        </p:spPr>
      </p:pic>
      <p:pic>
        <p:nvPicPr>
          <p:cNvPr id="7" name="tournons-vers-seigneur" descr="audio - Nous le tournons vers le Seigneur">
            <a:hlinkClick r:id="" action="ppaction://media"/>
            <a:extLst>
              <a:ext uri="{FF2B5EF4-FFF2-40B4-BE49-F238E27FC236}">
                <a16:creationId xmlns:a16="http://schemas.microsoft.com/office/drawing/2014/main" id="{520194D3-84AB-4176-6836-B59A12D4EA8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132381" y="2876550"/>
            <a:ext cx="417369" cy="417369"/>
          </a:xfrm>
          <a:prstGeom prst="rect">
            <a:avLst/>
          </a:prstGeom>
        </p:spPr>
      </p:pic>
      <p:pic>
        <p:nvPicPr>
          <p:cNvPr id="8" name="rendons-grace" descr="audio - Rendons grâce au Seigneur, notre Dieu. ">
            <a:hlinkClick r:id="" action="ppaction://media"/>
            <a:extLst>
              <a:ext uri="{FF2B5EF4-FFF2-40B4-BE49-F238E27FC236}">
                <a16:creationId xmlns:a16="http://schemas.microsoft.com/office/drawing/2014/main" id="{7356C42F-EE76-D5D8-2D59-A540C56F55A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996546" y="3368386"/>
            <a:ext cx="417369" cy="417369"/>
          </a:xfrm>
          <a:prstGeom prst="rect">
            <a:avLst/>
          </a:prstGeom>
        </p:spPr>
      </p:pic>
      <p:pic>
        <p:nvPicPr>
          <p:cNvPr id="9" name="cela-juste-bon" descr="audio - Cela est juste et bon. ">
            <a:hlinkClick r:id="" action="ppaction://media"/>
            <a:extLst>
              <a:ext uri="{FF2B5EF4-FFF2-40B4-BE49-F238E27FC236}">
                <a16:creationId xmlns:a16="http://schemas.microsoft.com/office/drawing/2014/main" id="{ACC9ACA0-286F-C2CF-19EE-28C68427241A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832640" y="3875809"/>
            <a:ext cx="394855" cy="39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8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7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67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77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579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7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7332D-7501-0019-FAE1-5BC870B62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775855"/>
            <a:ext cx="4204882" cy="3793020"/>
          </a:xfrm>
        </p:spPr>
        <p:txBody>
          <a:bodyPr/>
          <a:lstStyle/>
          <a:p>
            <a:r>
              <a:rPr lang="fr-CA" dirty="0"/>
              <a:t>Avant la communion, le prêtre dit :</a:t>
            </a:r>
          </a:p>
          <a:p>
            <a:r>
              <a:rPr lang="fr-CA" dirty="0"/>
              <a:t>« Voici l’agneau de Dieu, voici celui qui enlève les péchés du monde. Heureux les invités au repas des noces de l’Agneau. »</a:t>
            </a:r>
          </a:p>
          <a:p>
            <a:endParaRPr lang="fr-CA" dirty="0"/>
          </a:p>
          <a:p>
            <a:endParaRPr lang="fr-CA" dirty="0"/>
          </a:p>
          <a:p>
            <a:r>
              <a:rPr lang="fr-CA" dirty="0"/>
              <a:t>Nous répondons :</a:t>
            </a:r>
          </a:p>
          <a:p>
            <a:r>
              <a:rPr lang="fr-CA" dirty="0"/>
              <a:t>« Seigneur, je ne suis pas digne de te recevoir, mais dis seulement une parole, et je serai guéri. »</a:t>
            </a:r>
          </a:p>
          <a:p>
            <a:endParaRPr lang="fr-CA" dirty="0"/>
          </a:p>
        </p:txBody>
      </p:sp>
      <p:pic>
        <p:nvPicPr>
          <p:cNvPr id="4" name="digne-de-recevoir" descr="audio - Seigneur, je ne suis pas digne de te recevoir, mais dis seulement une parole, et je serai guéri. ">
            <a:hlinkClick r:id="" action="ppaction://media"/>
            <a:extLst>
              <a:ext uri="{FF2B5EF4-FFF2-40B4-BE49-F238E27FC236}">
                <a16:creationId xmlns:a16="http://schemas.microsoft.com/office/drawing/2014/main" id="{3BABCBAB-923F-D0CB-6E1E-BCC91F3251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69328" y="4000839"/>
            <a:ext cx="415638" cy="4156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0251A6-6FAA-C4D5-74B7-43A018AE3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1630"/>
          <a:stretch/>
        </p:blipFill>
        <p:spPr>
          <a:xfrm>
            <a:off x="4866240" y="893617"/>
            <a:ext cx="4139246" cy="3522859"/>
          </a:xfrm>
          <a:prstGeom prst="rect">
            <a:avLst/>
          </a:prstGeom>
        </p:spPr>
      </p:pic>
      <p:pic>
        <p:nvPicPr>
          <p:cNvPr id="2" name="agneau" descr="audio - Voici l’agneau de Dieu, voici celui qui enlève les péchés du monde. Heureux les invités au repas des noces de l’Agneau. ">
            <a:hlinkClick r:id="" action="ppaction://media"/>
            <a:extLst>
              <a:ext uri="{FF2B5EF4-FFF2-40B4-BE49-F238E27FC236}">
                <a16:creationId xmlns:a16="http://schemas.microsoft.com/office/drawing/2014/main" id="{674A8DA8-D926-9F7C-1CB2-914AC3ABC9A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40564" y="2095500"/>
            <a:ext cx="4762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18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3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D4F4FD-4B79-8ABB-7913-43B28FA3B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505692"/>
            <a:ext cx="4391918" cy="4350326"/>
          </a:xfrm>
        </p:spPr>
        <p:txBody>
          <a:bodyPr anchor="ctr"/>
          <a:lstStyle/>
          <a:p>
            <a:pPr>
              <a:spcAft>
                <a:spcPts val="1200"/>
              </a:spcAft>
            </a:pPr>
            <a:r>
              <a:rPr lang="fr-CA" sz="1600"/>
              <a:t>Jésus est l’Agneau qui s’est offert en sacrifice sur la croix pour effacer nos péchés. </a:t>
            </a:r>
          </a:p>
          <a:p>
            <a:pPr>
              <a:spcAft>
                <a:spcPts val="1200"/>
              </a:spcAft>
            </a:pPr>
            <a:r>
              <a:rPr lang="fr-CA" sz="1600"/>
              <a:t>Jésus a donné sa vie et Dieu l’a ressuscité.</a:t>
            </a:r>
          </a:p>
          <a:p>
            <a:pPr>
              <a:spcAft>
                <a:spcPts val="1200"/>
              </a:spcAft>
            </a:pPr>
            <a:r>
              <a:rPr lang="fr-CA" sz="1600"/>
              <a:t>Par le don de sa vie, Jésus nous donne l’occasion d’aspirer, nous aussi, à la vie éternelle.</a:t>
            </a:r>
          </a:p>
          <a:p>
            <a:pPr>
              <a:spcAft>
                <a:spcPts val="1200"/>
              </a:spcAft>
            </a:pPr>
            <a:r>
              <a:rPr lang="fr-CA" sz="1600"/>
              <a:t>Nous lui demandons de rendre notre cœur prêt à le recevoir.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5AD7C4-9A3F-5C1F-FAE5-A2D0CD7FE4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671" y="494060"/>
            <a:ext cx="3417253" cy="415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112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62249-9FF7-0D11-6B35-4535694EBD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/>
              <a:t>Ta première communion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7BA4C2-8353-EC79-9BA6-C2F5355E6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699" y="1152474"/>
            <a:ext cx="4073265" cy="3835161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fr-CA" sz="1200"/>
              <a:t>Au cours de cette journée spéciale, tu vas recevoir Jésus dans ton corps et dans </a:t>
            </a:r>
            <a:br>
              <a:rPr lang="fr-CA" sz="1200"/>
            </a:br>
            <a:r>
              <a:rPr lang="fr-CA" sz="1200"/>
              <a:t>ton cœur.</a:t>
            </a:r>
          </a:p>
          <a:p>
            <a:pPr>
              <a:spcAft>
                <a:spcPts val="1200"/>
              </a:spcAft>
            </a:pPr>
            <a:r>
              <a:rPr lang="fr-CA" sz="1200"/>
              <a:t>Tu vas te présenter devant le prêtre avec les mains tendues, placées l’une par-dessus l’autre. (Il est aussi possible de recevoir l’hostie directement sur la langue.)</a:t>
            </a:r>
          </a:p>
          <a:p>
            <a:pPr>
              <a:spcAft>
                <a:spcPts val="1200"/>
              </a:spcAft>
            </a:pPr>
            <a:r>
              <a:rPr lang="fr-CA" sz="1200"/>
              <a:t>Le prêtre va placer une hostie dans ta main et va te dire : « Le corps du Christ. » </a:t>
            </a:r>
          </a:p>
          <a:p>
            <a:pPr>
              <a:spcAft>
                <a:spcPts val="1200"/>
              </a:spcAft>
            </a:pPr>
            <a:r>
              <a:rPr lang="fr-CA" sz="1200"/>
              <a:t>Tu vas répondre : « Amen. » </a:t>
            </a:r>
          </a:p>
          <a:p>
            <a:pPr>
              <a:spcAft>
                <a:spcPts val="1200"/>
              </a:spcAft>
            </a:pPr>
            <a:r>
              <a:rPr lang="fr-CA" sz="1200"/>
              <a:t>Tu vas mettre l’hostie dans ta bouche.</a:t>
            </a:r>
          </a:p>
          <a:p>
            <a:pPr>
              <a:spcAft>
                <a:spcPts val="1200"/>
              </a:spcAft>
            </a:pPr>
            <a:r>
              <a:rPr lang="fr-CA" sz="1200"/>
              <a:t>Tu vas retourner à ta place et t’agenouiller pour dire une prière d’action de grâce.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4C3B15-816A-9E7C-A610-2416FA008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0491" y="1307491"/>
            <a:ext cx="4397561" cy="311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220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A787B3-6B1A-71E4-CD61-0F66BEC4D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699" y="692727"/>
            <a:ext cx="3927791" cy="3876148"/>
          </a:xfrm>
        </p:spPr>
        <p:txBody>
          <a:bodyPr anchor="ctr"/>
          <a:lstStyle/>
          <a:p>
            <a:r>
              <a:rPr lang="fr-CA"/>
              <a:t>Par la communion, Jésus nous rappelle qu’il est toujours avec nous et qu’il nous nourrit de sa parole et de son corps.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7FDDB4-E71E-8F2B-3611-DC33DB1ED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73308"/>
            <a:ext cx="4472227" cy="298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028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90C805-8E2C-7A54-D331-5ABC105D3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692727"/>
            <a:ext cx="4310927" cy="417021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fr-CA" sz="1600">
                <a:solidFill>
                  <a:srgbClr val="9D0B0E"/>
                </a:solidFill>
              </a:rPr>
              <a:t>Toutes les chrétiennes et</a:t>
            </a:r>
            <a:r>
              <a:rPr lang="fr-CA" sz="1600"/>
              <a:t> tous</a:t>
            </a:r>
            <a:r>
              <a:rPr lang="fr-CA" sz="1600">
                <a:latin typeface="+mn-lt"/>
              </a:rPr>
              <a:t> les chrétiens qui communient s’unissent à Jésus pour partager la bienveillance, l’amitié, le pardon et l’amour de Dieu.</a:t>
            </a:r>
          </a:p>
          <a:p>
            <a:pPr>
              <a:spcAft>
                <a:spcPts val="1200"/>
              </a:spcAft>
            </a:pPr>
            <a:r>
              <a:rPr lang="fr-CA" sz="1600">
                <a:latin typeface="+mn-lt"/>
              </a:rPr>
              <a:t>Recevoir le pain de vie change notre cœur </a:t>
            </a:r>
            <a:r>
              <a:rPr lang="fr-CA" sz="1600"/>
              <a:t>et nous</a:t>
            </a:r>
            <a:r>
              <a:rPr lang="fr-CA" sz="1600">
                <a:latin typeface="+mn-lt"/>
              </a:rPr>
              <a:t> </a:t>
            </a:r>
            <a:r>
              <a:rPr lang="fr-CA" sz="1600"/>
              <a:t>appelle à </a:t>
            </a:r>
            <a:r>
              <a:rPr lang="fr-CA" sz="1600">
                <a:latin typeface="+mn-lt"/>
              </a:rPr>
              <a:t>suivre l’exemple de Jésus.</a:t>
            </a:r>
          </a:p>
          <a:p>
            <a:pPr>
              <a:spcAft>
                <a:spcPts val="1200"/>
              </a:spcAft>
            </a:pPr>
            <a:r>
              <a:rPr lang="fr-CA" sz="1600">
                <a:latin typeface="+mn-lt"/>
              </a:rPr>
              <a:t>De quelle façon vas-tu agir afin d’être</a:t>
            </a:r>
            <a:r>
              <a:rPr lang="fr-CA" sz="1600"/>
              <a:t> une ou </a:t>
            </a:r>
            <a:r>
              <a:rPr lang="fr-CA" sz="1600">
                <a:latin typeface="+mn-lt"/>
              </a:rPr>
              <a:t>un disciple de Jésus?</a:t>
            </a:r>
          </a:p>
          <a:p>
            <a:pPr>
              <a:spcAft>
                <a:spcPts val="1200"/>
              </a:spcAft>
            </a:pPr>
            <a:r>
              <a:rPr lang="fr-CA" sz="1600">
                <a:latin typeface="+mn-lt"/>
                <a:cs typeface="Arial" panose="020B0604020202020204" pitchFamily="34" charset="0"/>
              </a:rPr>
              <a:t>De quelle façon vas-tu vivre cette communion tous les jours?</a:t>
            </a:r>
          </a:p>
          <a:p>
            <a:endParaRPr lang="fr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E57729-934C-F17E-F3D0-A60DB80CC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0761" y="1849582"/>
            <a:ext cx="4071539" cy="249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73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D1E0C-0246-7E53-EAC3-ABCD136BA3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/>
              <a:t>Maintenant que ton cœur est prêt…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97CBAF-1B78-CC06-8C33-3248E596FA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4"/>
            <a:ext cx="4550923" cy="3830651"/>
          </a:xfrm>
        </p:spPr>
        <p:txBody>
          <a:bodyPr/>
          <a:lstStyle/>
          <a:p>
            <a:r>
              <a:rPr lang="fr-CA" sz="1600" dirty="0"/>
              <a:t>Rappelle-toi les postures que</a:t>
            </a:r>
          </a:p>
          <a:p>
            <a:r>
              <a:rPr lang="fr-CA" sz="1600" dirty="0"/>
              <a:t>nous prenons au cours de la</a:t>
            </a:r>
          </a:p>
          <a:p>
            <a:r>
              <a:rPr lang="fr-CA" sz="1600" dirty="0"/>
              <a:t>messe.</a:t>
            </a:r>
          </a:p>
          <a:p>
            <a:endParaRPr lang="fr-CA" sz="1600" dirty="0"/>
          </a:p>
          <a:p>
            <a:r>
              <a:rPr lang="fr-CA" sz="1600" dirty="0"/>
              <a:t>Nous sommes debout :</a:t>
            </a:r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fr-CA" sz="1600" dirty="0"/>
              <a:t>pendant les rites d’introduction;</a:t>
            </a:r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fr-CA" sz="1600" dirty="0"/>
              <a:t>pendant la lecture de l’Évangile;</a:t>
            </a:r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fr-CA" sz="1600" dirty="0"/>
              <a:t>pendant les prières récitées en chœur;</a:t>
            </a:r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fr-CA" sz="1600" dirty="0"/>
              <a:t>pendant la liturgie de l’eucharistie;</a:t>
            </a:r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fr-CA" sz="1600" dirty="0"/>
              <a:t>pendant le Notre Père;</a:t>
            </a:r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fr-CA" sz="1600" dirty="0"/>
              <a:t>pendant la communion;</a:t>
            </a:r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fr-CA" sz="1600" dirty="0"/>
              <a:t>pendant l’envoi.</a:t>
            </a:r>
          </a:p>
          <a:p>
            <a:endParaRPr lang="fr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3F23CC-805A-5C71-C4C6-39355FA5D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81" r="11737"/>
          <a:stretch/>
        </p:blipFill>
        <p:spPr>
          <a:xfrm>
            <a:off x="4862623" y="1260767"/>
            <a:ext cx="4118345" cy="345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103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3DF248-894E-046C-4FD1-A073D421D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793898"/>
            <a:ext cx="8520600" cy="3774977"/>
          </a:xfrm>
        </p:spPr>
        <p:txBody>
          <a:bodyPr anchor="ctr"/>
          <a:lstStyle/>
          <a:p>
            <a:r>
              <a:rPr lang="fr-CA"/>
              <a:t>Nous sommes assis :</a:t>
            </a:r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fr-CA"/>
              <a:t>pendant la 1re lecture;</a:t>
            </a:r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fr-CA"/>
              <a:t>pendant le psaume;</a:t>
            </a:r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fr-CA"/>
              <a:t>pendant la 2</a:t>
            </a:r>
            <a:r>
              <a:rPr lang="fr-CA" baseline="30000"/>
              <a:t>e</a:t>
            </a:r>
            <a:r>
              <a:rPr lang="fr-CA"/>
              <a:t> lecture;</a:t>
            </a:r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fr-CA"/>
              <a:t>pendant l’homélie.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425C26-23FF-4DAD-2772-635F6156E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0720" y="1180603"/>
            <a:ext cx="4315995" cy="322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55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02CE4-CD1A-A052-633E-DD2B09916B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4196505" cy="3416400"/>
          </a:xfrm>
        </p:spPr>
        <p:txBody>
          <a:bodyPr/>
          <a:lstStyle/>
          <a:p>
            <a:r>
              <a:rPr lang="fr-CA"/>
              <a:t>Nous sommes à genoux :</a:t>
            </a:r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fr-CA"/>
              <a:t>pendant la consécration, soit le moment où le pain et le vin sont transformés en corps et en sang de Jésus;</a:t>
            </a:r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fr-CA"/>
              <a:t>après la communion lorsque nous faisons une prière d’action de grâce.</a:t>
            </a:r>
          </a:p>
          <a:p>
            <a:endParaRPr lang="fr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9BD0E2-53AA-948D-41F4-D6C41C8F0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538" y="1152475"/>
            <a:ext cx="4348719" cy="277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265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448C79-1778-D945-252F-005C8C3CBF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3934718" cy="3416400"/>
          </a:xfrm>
        </p:spPr>
        <p:txBody>
          <a:bodyPr/>
          <a:lstStyle/>
          <a:p>
            <a:pPr marL="0" indent="0">
              <a:buNone/>
            </a:pPr>
            <a:r>
              <a:rPr lang="fr-CA" dirty="0"/>
              <a:t>Pendant la messe, Jésus s’adresse à nous par l’entremise du prêtre :</a:t>
            </a:r>
          </a:p>
          <a:p>
            <a:pPr marL="0" indent="0">
              <a:buNone/>
            </a:pPr>
            <a:r>
              <a:rPr lang="fr-CA" dirty="0"/>
              <a:t>« Le Seigneur soit avec vous. » </a:t>
            </a:r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r>
              <a:rPr lang="fr-CA" dirty="0"/>
              <a:t>Nous répondons :</a:t>
            </a:r>
          </a:p>
          <a:p>
            <a:pPr marL="0" indent="0">
              <a:buNone/>
            </a:pPr>
            <a:r>
              <a:rPr lang="fr-CA" dirty="0"/>
              <a:t>« Et avec votre esprit. »</a:t>
            </a:r>
          </a:p>
          <a:p>
            <a:pPr marL="0" indent="0">
              <a:buNone/>
            </a:pPr>
            <a:endParaRPr lang="fr-CA" sz="1400" dirty="0">
              <a:latin typeface="Comic Sans MS" panose="030F0702030302020204" pitchFamily="66" charset="0"/>
            </a:endParaRPr>
          </a:p>
          <a:p>
            <a:endParaRPr lang="fr-CA" dirty="0"/>
          </a:p>
        </p:txBody>
      </p:sp>
      <p:pic>
        <p:nvPicPr>
          <p:cNvPr id="6" name="seigneur-soi-avec-vous" descr="Audio - Le Seigneur soit avec vous. ">
            <a:hlinkClick r:id="" action="ppaction://media"/>
            <a:extLst>
              <a:ext uri="{FF2B5EF4-FFF2-40B4-BE49-F238E27FC236}">
                <a16:creationId xmlns:a16="http://schemas.microsoft.com/office/drawing/2014/main" id="{507CAE5F-A2EB-3BFB-DB21-9CB19BF0D8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04804" y="2130137"/>
            <a:ext cx="441613" cy="441613"/>
          </a:xfrm>
          <a:prstGeom prst="rect">
            <a:avLst/>
          </a:prstGeom>
        </p:spPr>
      </p:pic>
      <p:pic>
        <p:nvPicPr>
          <p:cNvPr id="7" name="votre-esprit" descr="Audio - Et avec votre esprit">
            <a:hlinkClick r:id="" action="ppaction://media"/>
            <a:extLst>
              <a:ext uri="{FF2B5EF4-FFF2-40B4-BE49-F238E27FC236}">
                <a16:creationId xmlns:a16="http://schemas.microsoft.com/office/drawing/2014/main" id="{63332545-97C2-34A0-EC5F-C81DC7A04D7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20291" y="3416875"/>
            <a:ext cx="462397" cy="4623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9FF5CE2-0B34-58F6-4CE2-083DA6F65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1152475"/>
            <a:ext cx="4451441" cy="296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37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60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653E62-C45F-F746-D287-778163CDB5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4260300" cy="3416400"/>
          </a:xfrm>
        </p:spPr>
        <p:txBody>
          <a:bodyPr/>
          <a:lstStyle/>
          <a:p>
            <a:r>
              <a:rPr lang="fr-CA" dirty="0"/>
              <a:t>À la fin de la 1</a:t>
            </a:r>
            <a:r>
              <a:rPr lang="fr-CA" baseline="30000" dirty="0"/>
              <a:t>re</a:t>
            </a:r>
            <a:r>
              <a:rPr lang="fr-CA" dirty="0"/>
              <a:t> et de la 2</a:t>
            </a:r>
            <a:r>
              <a:rPr lang="fr-CA" baseline="30000" dirty="0"/>
              <a:t>e</a:t>
            </a:r>
            <a:r>
              <a:rPr lang="fr-CA" dirty="0"/>
              <a:t> lecture, la lectrice ou le lecteur dit :</a:t>
            </a:r>
            <a:br>
              <a:rPr lang="fr-CA" dirty="0"/>
            </a:br>
            <a:r>
              <a:rPr lang="fr-CA" dirty="0"/>
              <a:t> « Parole du Seigneur. »</a:t>
            </a:r>
          </a:p>
          <a:p>
            <a:endParaRPr lang="fr-CA" dirty="0"/>
          </a:p>
          <a:p>
            <a:endParaRPr lang="fr-CA" dirty="0"/>
          </a:p>
          <a:p>
            <a:r>
              <a:rPr lang="fr-CA" dirty="0"/>
              <a:t>Nous répondons : </a:t>
            </a:r>
          </a:p>
          <a:p>
            <a:r>
              <a:rPr lang="fr-CA" dirty="0"/>
              <a:t>« Nous rendons grâce </a:t>
            </a:r>
            <a:br>
              <a:rPr lang="fr-CA" dirty="0"/>
            </a:br>
            <a:r>
              <a:rPr lang="fr-CA" dirty="0"/>
              <a:t>à Dieu. »</a:t>
            </a:r>
          </a:p>
        </p:txBody>
      </p:sp>
      <p:pic>
        <p:nvPicPr>
          <p:cNvPr id="4" name="parole-du-seigneur" descr="Audio- Parole du Seigneur. ">
            <a:hlinkClick r:id="" action="ppaction://media"/>
            <a:extLst>
              <a:ext uri="{FF2B5EF4-FFF2-40B4-BE49-F238E27FC236}">
                <a16:creationId xmlns:a16="http://schemas.microsoft.com/office/drawing/2014/main" id="{90D41D4B-EB1F-22E2-7D6F-A753AA6DE1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79618" y="1858241"/>
            <a:ext cx="434686" cy="434686"/>
          </a:xfrm>
          <a:prstGeom prst="rect">
            <a:avLst/>
          </a:prstGeom>
        </p:spPr>
      </p:pic>
      <p:pic>
        <p:nvPicPr>
          <p:cNvPr id="5" name="rendons-grace" descr="Audio - Nous rendons grâce ">
            <a:hlinkClick r:id="" action="ppaction://media"/>
            <a:extLst>
              <a:ext uri="{FF2B5EF4-FFF2-40B4-BE49-F238E27FC236}">
                <a16:creationId xmlns:a16="http://schemas.microsoft.com/office/drawing/2014/main" id="{977699AF-6F3B-A22F-85C9-AD2AFEA3458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83502" y="3112077"/>
            <a:ext cx="434686" cy="4346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B58022-E892-7652-48A3-24BBFA75C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5192" y="1231323"/>
            <a:ext cx="4244354" cy="289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25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7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CCB739-FE8D-4F31-4460-354B2179B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775855"/>
            <a:ext cx="4260300" cy="4191000"/>
          </a:xfrm>
        </p:spPr>
        <p:txBody>
          <a:bodyPr/>
          <a:lstStyle/>
          <a:p>
            <a:r>
              <a:rPr lang="fr-CA" dirty="0"/>
              <a:t>Avant la lecture de l’Évangile, le prêtre dit : « Évangile de Jésus Christ selon saint </a:t>
            </a:r>
          </a:p>
          <a:p>
            <a:r>
              <a:rPr lang="fr-CA" dirty="0"/>
              <a:t>(nom de l’évangéliste). »</a:t>
            </a:r>
            <a:br>
              <a:rPr lang="fr-CA" dirty="0"/>
            </a:br>
            <a:br>
              <a:rPr lang="fr-CA" dirty="0"/>
            </a:br>
            <a:r>
              <a:rPr lang="fr-CA" dirty="0"/>
              <a:t>Nous répondons : </a:t>
            </a:r>
          </a:p>
          <a:p>
            <a:r>
              <a:rPr lang="fr-CA" dirty="0"/>
              <a:t>« Gloire à toi, Seigneur! »</a:t>
            </a:r>
            <a:br>
              <a:rPr lang="fr-CA" dirty="0"/>
            </a:br>
            <a:br>
              <a:rPr lang="fr-CA" dirty="0"/>
            </a:br>
            <a:r>
              <a:rPr lang="fr-CA" dirty="0"/>
              <a:t>En disant cette réponse, nous faisons également un petit signe de croix, sur notre front, sur nos lèvres et sur notre cœur.</a:t>
            </a:r>
          </a:p>
          <a:p>
            <a:endParaRPr lang="fr-CA" dirty="0"/>
          </a:p>
        </p:txBody>
      </p:sp>
      <p:pic>
        <p:nvPicPr>
          <p:cNvPr id="4" name="evangile" descr="Audio- Évangile de Jésus Christ selon saint ">
            <a:hlinkClick r:id="" action="ppaction://media"/>
            <a:extLst>
              <a:ext uri="{FF2B5EF4-FFF2-40B4-BE49-F238E27FC236}">
                <a16:creationId xmlns:a16="http://schemas.microsoft.com/office/drawing/2014/main" id="{FCB989B8-D5A0-1CD6-D449-D9899DC815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42855" y="1768186"/>
            <a:ext cx="436418" cy="436418"/>
          </a:xfrm>
          <a:prstGeom prst="rect">
            <a:avLst/>
          </a:prstGeom>
        </p:spPr>
      </p:pic>
      <p:pic>
        <p:nvPicPr>
          <p:cNvPr id="5" name="gloire-a-toi" descr="Audio - Gloire à toi, Seigneur! ">
            <a:hlinkClick r:id="" action="ppaction://media"/>
            <a:extLst>
              <a:ext uri="{FF2B5EF4-FFF2-40B4-BE49-F238E27FC236}">
                <a16:creationId xmlns:a16="http://schemas.microsoft.com/office/drawing/2014/main" id="{5CA2918B-0EEA-66BC-9E29-F6E16827A8B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42855" y="2721554"/>
            <a:ext cx="434686" cy="4346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2861EE-98E7-4223-8D04-996B80293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8166" y="842531"/>
            <a:ext cx="4203461" cy="393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5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0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65CCD-86B4-4757-C909-D24A90E8D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803564"/>
            <a:ext cx="3477518" cy="3765311"/>
          </a:xfrm>
        </p:spPr>
        <p:txBody>
          <a:bodyPr/>
          <a:lstStyle/>
          <a:p>
            <a:r>
              <a:rPr lang="fr-CA" dirty="0"/>
              <a:t>Après la lecture de l’Évangile, le prêtre soulève la Bible et la présente en disant : « Acclamons la Parole de Dieu. »</a:t>
            </a:r>
          </a:p>
          <a:p>
            <a:endParaRPr lang="fr-CA" dirty="0"/>
          </a:p>
          <a:p>
            <a:endParaRPr lang="fr-CA" dirty="0"/>
          </a:p>
          <a:p>
            <a:r>
              <a:rPr lang="fr-CA" dirty="0"/>
              <a:t>Nous répondons : </a:t>
            </a:r>
          </a:p>
          <a:p>
            <a:r>
              <a:rPr lang="fr-CA" dirty="0"/>
              <a:t>« Louange à toi, Seigneur Jésus. »</a:t>
            </a:r>
          </a:p>
          <a:p>
            <a:endParaRPr lang="fr-CA" dirty="0"/>
          </a:p>
        </p:txBody>
      </p:sp>
      <p:pic>
        <p:nvPicPr>
          <p:cNvPr id="4" name="acclamons" descr="Audio - Acclamons la Parole de Dieu. ">
            <a:hlinkClick r:id="" action="ppaction://media"/>
            <a:extLst>
              <a:ext uri="{FF2B5EF4-FFF2-40B4-BE49-F238E27FC236}">
                <a16:creationId xmlns:a16="http://schemas.microsoft.com/office/drawing/2014/main" id="{6279FCDC-2B77-8213-CA6B-3BDFC6648C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79964" y="2135333"/>
            <a:ext cx="408709" cy="408709"/>
          </a:xfrm>
          <a:prstGeom prst="rect">
            <a:avLst/>
          </a:prstGeom>
        </p:spPr>
      </p:pic>
      <p:pic>
        <p:nvPicPr>
          <p:cNvPr id="5" name="louange-a-toi" descr="Audio - Louange à toi, Seigneur Jésus. ">
            <a:hlinkClick r:id="" action="ppaction://media"/>
            <a:extLst>
              <a:ext uri="{FF2B5EF4-FFF2-40B4-BE49-F238E27FC236}">
                <a16:creationId xmlns:a16="http://schemas.microsoft.com/office/drawing/2014/main" id="{E37B2DF0-C360-BAE8-E329-A38B5A14727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42855" y="3361459"/>
            <a:ext cx="457200" cy="457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4712BF-0CE0-99D9-5309-9B787EE0D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3054" y="851815"/>
            <a:ext cx="3807148" cy="37653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5E8E429-B85D-BD45-E510-924F02F27C94}"/>
              </a:ext>
            </a:extLst>
          </p:cNvPr>
          <p:cNvSpPr txBox="1"/>
          <p:nvPr/>
        </p:nvSpPr>
        <p:spPr>
          <a:xfrm>
            <a:off x="6691745" y="4617126"/>
            <a:ext cx="224303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CA" sz="1100"/>
              <a:t>Source: Francine Dion</a:t>
            </a:r>
          </a:p>
        </p:txBody>
      </p:sp>
    </p:spTree>
    <p:extLst>
      <p:ext uri="{BB962C8B-B14F-4D97-AF65-F5344CB8AC3E}">
        <p14:creationId xmlns:p14="http://schemas.microsoft.com/office/powerpoint/2010/main" val="47723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2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Simple Light">
  <a:themeElements>
    <a:clrScheme name="OPEC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F62A9"/>
      </a:accent1>
      <a:accent2>
        <a:srgbClr val="9E0B0F"/>
      </a:accent2>
      <a:accent3>
        <a:srgbClr val="005952"/>
      </a:accent3>
      <a:accent4>
        <a:srgbClr val="5F3A7B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ECO">
      <a:majorFont>
        <a:latin typeface="Amaranth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OPEC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F62A9"/>
      </a:accent1>
      <a:accent2>
        <a:srgbClr val="9E0B0F"/>
      </a:accent2>
      <a:accent3>
        <a:srgbClr val="005952"/>
      </a:accent3>
      <a:accent4>
        <a:srgbClr val="5F3A7B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ECO">
      <a:majorFont>
        <a:latin typeface="Amaranth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3A900F3B7B6E41A266D0739234BF3D" ma:contentTypeVersion="18" ma:contentTypeDescription="Crée un document." ma:contentTypeScope="" ma:versionID="daa7f6a21a3dd9bfef27d76dbb043837">
  <xsd:schema xmlns:xsd="http://www.w3.org/2001/XMLSchema" xmlns:xs="http://www.w3.org/2001/XMLSchema" xmlns:p="http://schemas.microsoft.com/office/2006/metadata/properties" xmlns:ns2="b47b1488-e997-43b7-9a89-e76a8f595908" xmlns:ns3="4d973fe5-5de8-41d4-9793-8e45b56aa925" targetNamespace="http://schemas.microsoft.com/office/2006/metadata/properties" ma:root="true" ma:fieldsID="6c92ba63ac8178122e973196c8e52ec8" ns2:_="" ns3:_="">
    <xsd:import namespace="b47b1488-e997-43b7-9a89-e76a8f595908"/>
    <xsd:import namespace="4d973fe5-5de8-41d4-9793-8e45b56aa9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7b1488-e997-43b7-9a89-e76a8f5959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78d7829d-0b58-4bdb-84bc-9624c1b632f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973fe5-5de8-41d4-9793-8e45b56aa92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cd816c6-1552-4770-9038-45dd13d3a1df}" ma:internalName="TaxCatchAll" ma:showField="CatchAllData" ma:web="4d973fe5-5de8-41d4-9793-8e45b56aa9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d973fe5-5de8-41d4-9793-8e45b56aa925">
      <UserInfo>
        <DisplayName/>
        <AccountId xsi:nil="true"/>
        <AccountType/>
      </UserInfo>
    </SharedWithUsers>
    <TaxCatchAll xmlns="4d973fe5-5de8-41d4-9793-8e45b56aa925" xsi:nil="true"/>
    <lcf76f155ced4ddcb4097134ff3c332f xmlns="b47b1488-e997-43b7-9a89-e76a8f59590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C200607-FF1F-4943-93B8-F5DAE8FB8A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7b1488-e997-43b7-9a89-e76a8f595908"/>
    <ds:schemaRef ds:uri="4d973fe5-5de8-41d4-9793-8e45b56aa9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CCB654D-1E1A-462B-9C21-7430012FC8B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83F2F8-B4CF-48FA-ACD8-727F2CE098B6}">
  <ds:schemaRefs>
    <ds:schemaRef ds:uri="4d973fe5-5de8-41d4-9793-8e45b56aa925"/>
    <ds:schemaRef ds:uri="b47b1488-e997-43b7-9a89-e76a8f59590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727</Words>
  <Application>Microsoft Office PowerPoint</Application>
  <PresentationFormat>On-screen Show (16:9)</PresentationFormat>
  <Paragraphs>76</Paragraphs>
  <Slides>14</Slides>
  <Notes>1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Comic Sans MS</vt:lpstr>
      <vt:lpstr>Oswald</vt:lpstr>
      <vt:lpstr>poppins</vt:lpstr>
      <vt:lpstr>Simple Light</vt:lpstr>
      <vt:lpstr>1_Simple Light</vt:lpstr>
      <vt:lpstr>Allons à la messe</vt:lpstr>
      <vt:lpstr>PowerPoint Presentation</vt:lpstr>
      <vt:lpstr>Maintenant que ton cœur est prêt…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 première communion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types de prières</dc:title>
  <dc:creator>Lynn McDonald</dc:creator>
  <cp:lastModifiedBy>Benoit Champagne</cp:lastModifiedBy>
  <cp:revision>1</cp:revision>
  <dcterms:modified xsi:type="dcterms:W3CDTF">2024-04-11T13:23:36Z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0x010100583A900F3B7B6E41A266D0739234BF3D</vt:lpwstr>
  </property>
  <property fmtid="{D5CDD505-2E9C-101B-9397-08002B2CF9AE}" pid="3" name="Order">
    <vt:r8>437775000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MediaServiceImageTags">
    <vt:lpwstr/>
  </property>
</Properties>
</file>