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60" r:id="rId5"/>
  </p:sldMasterIdLst>
  <p:notesMasterIdLst>
    <p:notesMasterId r:id="rId14"/>
  </p:notesMasterIdLst>
  <p:sldIdLst>
    <p:sldId id="256" r:id="rId6"/>
    <p:sldId id="257" r:id="rId7"/>
    <p:sldId id="258" r:id="rId8"/>
    <p:sldId id="273" r:id="rId9"/>
    <p:sldId id="264" r:id="rId10"/>
    <p:sldId id="267" r:id="rId11"/>
    <p:sldId id="270" r:id="rId12"/>
    <p:sldId id="27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683F4D-69D8-2F90-D534-6A31343B575E}" name="Marie Lapointe" initials="ML" userId="S::malapointe@lecentrefranco.ca::a8150198-32d2-4399-be77-441a9d8ac4d4" providerId="AD"/>
  <p188:author id="{79CC906F-4593-B717-6C4C-9BDDBFD65660}" name="Annie Chartrand" initials="AC" userId="S::achartrand@lecentrefranco.ca::755cdb8d-bdfa-414a-b05b-0270d92df985" providerId="AD"/>
  <p188:author id="{5686AA7D-C4D7-B8A8-F741-CC9A4C635F47}" name="Lynn McDonald" initials="LM" userId="S::lmcdonald@lecentrefranco.ca::4a4a85b1-d0aa-4bce-aed3-9e9b2414159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élanie Best" initials="" lastIdx="1" clrIdx="0"/>
  <p:cmAuthor id="1" name="Laura Hughes" initials="LH" lastIdx="4" clrIdx="1">
    <p:extLst>
      <p:ext uri="{19B8F6BF-5375-455C-9EA6-DF929625EA0E}">
        <p15:presenceInfo xmlns:p15="http://schemas.microsoft.com/office/powerpoint/2012/main" userId="092bf78b3cf728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B0E"/>
    <a:srgbClr val="9E0B0F"/>
    <a:srgbClr val="005952"/>
    <a:srgbClr val="5F3A7B"/>
    <a:srgbClr val="2F62A9"/>
    <a:srgbClr val="3C2C99"/>
    <a:srgbClr val="8E8F5C"/>
    <a:srgbClr val="59483F"/>
    <a:srgbClr val="663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A5B42-ACCA-4C8C-B5B1-E0214130D3C0}" v="4" dt="2023-06-19T15:27:44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82974" autoAdjust="0"/>
  </p:normalViewPr>
  <p:slideViewPr>
    <p:cSldViewPr snapToGrid="0">
      <p:cViewPr varScale="1">
        <p:scale>
          <a:sx n="116" d="100"/>
          <a:sy n="116" d="100"/>
        </p:scale>
        <p:origin x="73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5194686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5194686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5194686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5194686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5194686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5194686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39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5194686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5194686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49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5194686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5194686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265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5194686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5194686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93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5D806-17F8-674B-B14F-AA1ED900106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63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BB04F-617B-415A-9B3B-F1A9AF5F0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26" y="172721"/>
            <a:ext cx="311886" cy="10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6D9310-4316-46D6-9E17-DE47E8A95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92" y="315871"/>
            <a:ext cx="1748589" cy="431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50ED3-447B-CCCD-0E32-04CE9F8F1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0" y="172721"/>
            <a:ext cx="522635" cy="177962"/>
          </a:xfrm>
          <a:prstGeom prst="rect">
            <a:avLst/>
          </a:prstGeom>
        </p:spPr>
      </p:pic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80316512-E9C2-B97F-A74A-3E42D3A8D7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431036"/>
            <a:ext cx="8520600" cy="699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200">
                <a:latin typeface="Oswald" panose="02000503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5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50ED3-447B-CCCD-0E32-04CE9F8F1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0" y="172721"/>
            <a:ext cx="522635" cy="177962"/>
          </a:xfrm>
          <a:prstGeom prst="rect">
            <a:avLst/>
          </a:prstGeom>
        </p:spPr>
      </p:pic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80316512-E9C2-B97F-A74A-3E42D3A8D7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431036"/>
            <a:ext cx="8520600" cy="699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200">
                <a:latin typeface="Oswald" panose="02000503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" name="Google Shape;18;p4">
            <a:extLst>
              <a:ext uri="{FF2B5EF4-FFF2-40B4-BE49-F238E27FC236}">
                <a16:creationId xmlns:a16="http://schemas.microsoft.com/office/drawing/2014/main" id="{9C84A504-85E4-527F-6790-654ABF9B9F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928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6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71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3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46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30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2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342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171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789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667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56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FEDF2-8B10-4436-A9B0-B8556017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3121" y="488183"/>
            <a:ext cx="6954960" cy="99536"/>
            <a:chOff x="3763238" y="-39190"/>
            <a:chExt cx="5406888" cy="1950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5DB24F-44F0-4759-ADC6-69E308D4F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18404" y="-39190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98BBB-9588-4A4C-8B2F-47AF23FA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466682" y="-39190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9FA9CD-6AA2-4067-920D-6000F47D7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14960" y="-39190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052B64-1167-47BC-9EF0-874CB3036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63238" y="-39190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C499D-F7A2-4B11-82D0-178D1C04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336" y="5056817"/>
            <a:ext cx="5406888" cy="97545"/>
            <a:chOff x="-17336" y="4959271"/>
            <a:chExt cx="5406888" cy="1950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876063-F5F9-4557-8154-863F7D4D0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037830" y="4959271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3B60C3-ACD0-4153-9596-0CEAEE877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86108" y="4959271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D4C226-4452-408C-BE8F-F9E6B78D8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334386" y="4959271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399DF-4E80-4D05-9C93-472D0E1E7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17336" y="4959271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FEDF2-8B10-4436-A9B0-B8556017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5234" y="231819"/>
            <a:ext cx="8242847" cy="78455"/>
            <a:chOff x="3763238" y="-39190"/>
            <a:chExt cx="5406888" cy="1950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5DB24F-44F0-4759-ADC6-69E308D4F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18404" y="-39190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98BBB-9588-4A4C-8B2F-47AF23FA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466682" y="-39190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9FA9CD-6AA2-4067-920D-6000F47D7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14960" y="-39190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052B64-1167-47BC-9EF0-874CB3036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63238" y="-39190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C499D-F7A2-4B11-82D0-178D1C04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336" y="5056817"/>
            <a:ext cx="5406888" cy="97545"/>
            <a:chOff x="-17336" y="4959271"/>
            <a:chExt cx="5406888" cy="1950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876063-F5F9-4557-8154-863F7D4D0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037830" y="4959271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3B60C3-ACD0-4153-9596-0CEAEE877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86108" y="4959271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D4C226-4452-408C-BE8F-F9E6B78D8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334386" y="4959271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399DF-4E80-4D05-9C93-472D0E1E7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17336" y="4959271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634992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acrements.opeco.ca/famille/#etape8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sacrements.opeco.ca/famill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h-qe26lj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77586" y="1732802"/>
            <a:ext cx="3446586" cy="1899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fr-CA" sz="4000" dirty="0">
                <a:solidFill>
                  <a:schemeClr val="tx1"/>
                </a:solidFill>
                <a:latin typeface="Oswald"/>
              </a:rPr>
              <a:t>Le dernier repas de Jésus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6D8E90FE-C04C-AEA1-2AB2-B259A10F2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982" r="203" b="396"/>
          <a:stretch/>
        </p:blipFill>
        <p:spPr>
          <a:xfrm>
            <a:off x="3858164" y="1414426"/>
            <a:ext cx="5298791" cy="2544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en-CA" dirty="0" err="1"/>
              <a:t>Accueil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F0AC7-7DBE-4ECF-99F5-993DE7B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434" b="6850"/>
          <a:stretch/>
        </p:blipFill>
        <p:spPr>
          <a:xfrm>
            <a:off x="0" y="1130886"/>
            <a:ext cx="9144000" cy="3593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>
                <a:latin typeface="Oswald"/>
              </a:rPr>
              <a:t>La </a:t>
            </a:r>
            <a:r>
              <a:rPr lang="fr-FR" dirty="0">
                <a:solidFill>
                  <a:schemeClr val="tx1"/>
                </a:solidFill>
                <a:latin typeface="Oswald"/>
              </a:rPr>
              <a:t>c</a:t>
            </a:r>
            <a:r>
              <a:rPr lang="fr-FR" dirty="0">
                <a:latin typeface="Oswald"/>
              </a:rPr>
              <a:t>ourtepointe </a:t>
            </a:r>
            <a:endParaRPr lang="fr-CA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34D76E21-96E0-90E8-A4DC-B7F66A9EC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29" r="12629"/>
          <a:stretch/>
        </p:blipFill>
        <p:spPr>
          <a:xfrm>
            <a:off x="0" y="1130886"/>
            <a:ext cx="9144000" cy="35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7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40BAD-C179-A442-5A9A-47EC978E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Les quatre stations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0C1CD-0AD1-1B23-1121-5D2450E1FEF0}"/>
              </a:ext>
            </a:extLst>
          </p:cNvPr>
          <p:cNvSpPr/>
          <p:nvPr/>
        </p:nvSpPr>
        <p:spPr>
          <a:xfrm>
            <a:off x="1558360" y="1482113"/>
            <a:ext cx="2737979" cy="1055282"/>
          </a:xfrm>
          <a:prstGeom prst="rect">
            <a:avLst/>
          </a:prstGeom>
          <a:solidFill>
            <a:srgbClr val="2F6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/>
          </a:p>
          <a:p>
            <a:pPr algn="ctr"/>
            <a:r>
              <a:rPr lang="fr-CA" sz="1200" b="1" dirty="0"/>
              <a:t>Station 1</a:t>
            </a:r>
          </a:p>
          <a:p>
            <a:pPr algn="ctr"/>
            <a:r>
              <a:rPr lang="fr-CA" sz="1200" dirty="0"/>
              <a:t>Récit biblique : </a:t>
            </a:r>
          </a:p>
          <a:p>
            <a:pPr algn="ctr"/>
            <a:r>
              <a:rPr lang="fr-CA" sz="1200" i="1" dirty="0"/>
              <a:t>Le dernier repas </a:t>
            </a:r>
            <a:br>
              <a:rPr lang="fr-CA" sz="1200" i="1" dirty="0"/>
            </a:br>
            <a:r>
              <a:rPr lang="fr-CA" sz="1200" i="1" dirty="0"/>
              <a:t>de Jésus</a:t>
            </a:r>
          </a:p>
          <a:p>
            <a:pPr algn="ctr"/>
            <a:endParaRPr lang="fr-CA" sz="10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19910B-E029-E458-6735-37FE8FA45AE3}"/>
              </a:ext>
            </a:extLst>
          </p:cNvPr>
          <p:cNvSpPr/>
          <p:nvPr/>
        </p:nvSpPr>
        <p:spPr>
          <a:xfrm>
            <a:off x="4902968" y="1482113"/>
            <a:ext cx="2737979" cy="1055282"/>
          </a:xfrm>
          <a:prstGeom prst="rect">
            <a:avLst/>
          </a:prstGeom>
          <a:solidFill>
            <a:srgbClr val="5F3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/>
          </a:p>
          <a:p>
            <a:pPr algn="ctr"/>
            <a:r>
              <a:rPr lang="fr-CA" sz="1200" b="1" dirty="0"/>
              <a:t>Station 2</a:t>
            </a:r>
          </a:p>
          <a:p>
            <a:pPr algn="ctr"/>
            <a:r>
              <a:rPr lang="fr-CA" sz="1200" dirty="0"/>
              <a:t>Le don de soi</a:t>
            </a:r>
          </a:p>
          <a:p>
            <a:pPr algn="ctr"/>
            <a:endParaRPr lang="fr-CA" sz="10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FF8B1-AFCB-050A-C13B-14075B7BAEDF}"/>
              </a:ext>
            </a:extLst>
          </p:cNvPr>
          <p:cNvSpPr/>
          <p:nvPr/>
        </p:nvSpPr>
        <p:spPr>
          <a:xfrm>
            <a:off x="1558360" y="3072070"/>
            <a:ext cx="2737979" cy="1040363"/>
          </a:xfrm>
          <a:prstGeom prst="rect">
            <a:avLst/>
          </a:prstGeom>
          <a:solidFill>
            <a:srgbClr val="005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/>
          </a:p>
          <a:p>
            <a:pPr algn="ctr"/>
            <a:r>
              <a:rPr lang="fr-CA" sz="1200" b="1" dirty="0"/>
              <a:t>Station 3</a:t>
            </a:r>
          </a:p>
          <a:p>
            <a:pPr algn="ctr"/>
            <a:r>
              <a:rPr lang="fr-CA" sz="1200" dirty="0"/>
              <a:t>Le repas de famille </a:t>
            </a:r>
          </a:p>
          <a:p>
            <a:pPr algn="ctr"/>
            <a:r>
              <a:rPr lang="fr-CA" sz="1200" dirty="0"/>
              <a:t>(à la table) </a:t>
            </a:r>
          </a:p>
          <a:p>
            <a:pPr algn="ctr"/>
            <a:endParaRPr lang="fr-CA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0667D-6AD8-9FEF-01FC-0A5D7A3FA75A}"/>
              </a:ext>
            </a:extLst>
          </p:cNvPr>
          <p:cNvSpPr/>
          <p:nvPr/>
        </p:nvSpPr>
        <p:spPr>
          <a:xfrm>
            <a:off x="4902968" y="3072070"/>
            <a:ext cx="2737979" cy="1040363"/>
          </a:xfrm>
          <a:prstGeom prst="rect">
            <a:avLst/>
          </a:prstGeom>
          <a:solidFill>
            <a:srgbClr val="9E0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dirty="0"/>
          </a:p>
          <a:p>
            <a:pPr algn="ctr"/>
            <a:r>
              <a:rPr lang="fr-CA" sz="1200" b="1" dirty="0"/>
              <a:t>Station 4</a:t>
            </a:r>
          </a:p>
          <a:p>
            <a:pPr algn="ctr"/>
            <a:r>
              <a:rPr lang="fr-CA" sz="1200" dirty="0"/>
              <a:t>Le repas de l’eucharistie </a:t>
            </a:r>
          </a:p>
          <a:p>
            <a:pPr algn="ctr"/>
            <a:r>
              <a:rPr lang="fr-CA" sz="1200" dirty="0"/>
              <a:t>(à l’autel)</a:t>
            </a:r>
          </a:p>
          <a:p>
            <a:pPr algn="ctr"/>
            <a:endParaRPr lang="fr-CA" sz="1050" dirty="0"/>
          </a:p>
        </p:txBody>
      </p:sp>
    </p:spTree>
    <p:extLst>
      <p:ext uri="{BB962C8B-B14F-4D97-AF65-F5344CB8AC3E}">
        <p14:creationId xmlns:p14="http://schemas.microsoft.com/office/powerpoint/2010/main" val="80671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CA" dirty="0"/>
              <a:t>Prions ensemble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FE05D2-7C89-4D5B-8E9C-93F98BEB0F7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10608" y="1265636"/>
            <a:ext cx="4973661" cy="35258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Seigneur</a:t>
            </a:r>
            <a:r>
              <a:rPr lang="fr-CA" sz="1600" dirty="0">
                <a:solidFill>
                  <a:schemeClr val="tx1"/>
                </a:solidFill>
              </a:rPr>
              <a:t>,</a:t>
            </a:r>
            <a:r>
              <a:rPr lang="fr-CA" sz="1600" dirty="0">
                <a:solidFill>
                  <a:srgbClr val="FF0000"/>
                </a:solidFill>
              </a:rPr>
              <a:t> </a:t>
            </a:r>
            <a:r>
              <a:rPr lang="fr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Jésus,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C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 m’invites à ton repas.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veux préparer mon cœur à t’accueillir.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C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Aide-moi à te ressembler en offrant mes talents à mes sœurs et à mes frères qui font partie </a:t>
            </a:r>
            <a:br>
              <a:rPr lang="fr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la grande famille de Dieu.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C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Donne-moi le goût de te recevoir dans l’eucharistie.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Avec l’Église, je veux faire cela en mémoire de toi.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C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/>
                </a:solidFill>
              </a:rPr>
              <a:t>Amen.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AD9DAC-5B43-9F7B-05EC-6BBE8F225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22" r="8446"/>
          <a:stretch/>
        </p:blipFill>
        <p:spPr>
          <a:xfrm>
            <a:off x="5621155" y="1063032"/>
            <a:ext cx="3542097" cy="37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CA" dirty="0"/>
              <a:t>Espace Famille</a:t>
            </a:r>
          </a:p>
        </p:txBody>
      </p:sp>
      <p:pic>
        <p:nvPicPr>
          <p:cNvPr id="6" name="Picture 5" descr="Accéder aux sites web préparation aux sacrements du pardon et de l'eucharistie.">
            <a:hlinkClick r:id="rId4"/>
            <a:extLst>
              <a:ext uri="{FF2B5EF4-FFF2-40B4-BE49-F238E27FC236}">
                <a16:creationId xmlns:a16="http://schemas.microsoft.com/office/drawing/2014/main" id="{1F21D256-0382-FB69-99E1-A7D3F1E3E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62" r="2771" b="7457"/>
          <a:stretch/>
        </p:blipFill>
        <p:spPr>
          <a:xfrm>
            <a:off x="-1" y="1148667"/>
            <a:ext cx="9144001" cy="31056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79D6FE-02BF-3283-68E3-59B150CE1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5769" y="2124085"/>
            <a:ext cx="3978955" cy="16302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90D078-55FB-B32A-2F86-792DE6507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80841" y="2329963"/>
            <a:ext cx="3692729" cy="1213183"/>
            <a:chOff x="6000315" y="2687321"/>
            <a:chExt cx="1748589" cy="5744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5156F6-3264-6F33-B4C7-3073AE6AA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549" y="2687321"/>
              <a:ext cx="311886" cy="106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97BAD2-A160-3575-1F3B-D1DE4841A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0315" y="2830471"/>
              <a:ext cx="1748589" cy="431319"/>
            </a:xfrm>
            <a:prstGeom prst="rect">
              <a:avLst/>
            </a:prstGeom>
          </p:spPr>
        </p:pic>
      </p:grpSp>
      <p:sp>
        <p:nvSpPr>
          <p:cNvPr id="4" name="Rectangle : coins arrondis 3">
            <a:hlinkClick r:id="rId8"/>
            <a:extLst>
              <a:ext uri="{FF2B5EF4-FFF2-40B4-BE49-F238E27FC236}">
                <a16:creationId xmlns:a16="http://schemas.microsoft.com/office/drawing/2014/main" id="{D5587D4E-D955-BD6E-4927-0DFD83F9A2FB}"/>
              </a:ext>
            </a:extLst>
          </p:cNvPr>
          <p:cNvSpPr/>
          <p:nvPr/>
        </p:nvSpPr>
        <p:spPr>
          <a:xfrm>
            <a:off x="6053587" y="4369872"/>
            <a:ext cx="2782405" cy="413886"/>
          </a:xfrm>
          <a:prstGeom prst="roundRect">
            <a:avLst/>
          </a:prstGeom>
          <a:solidFill>
            <a:srgbClr val="9D0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u="sng" dirty="0"/>
              <a:t>Accédez à l’Espace Famille</a:t>
            </a:r>
          </a:p>
        </p:txBody>
      </p:sp>
    </p:spTree>
    <p:extLst>
      <p:ext uri="{BB962C8B-B14F-4D97-AF65-F5344CB8AC3E}">
        <p14:creationId xmlns:p14="http://schemas.microsoft.com/office/powerpoint/2010/main" val="130655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CA" dirty="0"/>
              <a:t>Période de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32ACF-2361-4CE1-BC51-B96A4117B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35" b="12935"/>
          <a:stretch/>
        </p:blipFill>
        <p:spPr>
          <a:xfrm>
            <a:off x="1092642" y="1280876"/>
            <a:ext cx="6943725" cy="34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D5FB07-EAE7-2CF6-7E08-868509EDB196}"/>
              </a:ext>
            </a:extLst>
          </p:cNvPr>
          <p:cNvSpPr txBox="1">
            <a:spLocks/>
          </p:cNvSpPr>
          <p:nvPr/>
        </p:nvSpPr>
        <p:spPr>
          <a:xfrm>
            <a:off x="311708" y="431036"/>
            <a:ext cx="8520600" cy="69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latin typeface="Oswald" panose="02000503000000000000" pitchFamily="2" charset="0"/>
              </a:rPr>
              <a:t>Chant de sortie</a:t>
            </a:r>
            <a:endParaRPr lang="fr-CA" dirty="0">
              <a:latin typeface="Oswald" panose="02000503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19DFC5-2200-B44F-8F3A-28FD5B827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0727" y="1432576"/>
            <a:ext cx="3756983" cy="699850"/>
          </a:xfrm>
        </p:spPr>
        <p:txBody>
          <a:bodyPr>
            <a:normAutofit/>
          </a:bodyPr>
          <a:lstStyle/>
          <a:p>
            <a:r>
              <a:rPr lang="fr-CA" sz="2000" dirty="0">
                <a:hlinkClick r:id="rId3"/>
              </a:rPr>
              <a:t>Rassemblés en un même corps</a:t>
            </a:r>
            <a:endParaRPr lang="fr-CA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AA6B54-5F83-E26A-B16B-84590153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0720" y="2181332"/>
            <a:ext cx="3906078" cy="2690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Rassemblés en un même corps </a:t>
            </a:r>
          </a:p>
          <a:p>
            <a:pPr marL="0" indent="0">
              <a:buNone/>
            </a:pPr>
            <a:r>
              <a:rPr lang="fr-CA" dirty="0"/>
              <a:t>Entourez la table du Seigneur</a:t>
            </a:r>
            <a:endParaRPr lang="fr-CA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CA" dirty="0"/>
              <a:t>Rendez grâce à pleine voix</a:t>
            </a:r>
          </a:p>
          <a:p>
            <a:pPr marL="0" indent="0">
              <a:buNone/>
            </a:pPr>
            <a:r>
              <a:rPr lang="fr-CA" dirty="0"/>
              <a:t>Faites place aux chants de joie</a:t>
            </a:r>
          </a:p>
          <a:p>
            <a:pPr marL="0" indent="0">
              <a:buNone/>
            </a:pPr>
            <a:r>
              <a:rPr lang="fr-CA" dirty="0" err="1"/>
              <a:t>Allélu</a:t>
            </a:r>
            <a:r>
              <a:rPr lang="fr-CA" dirty="0"/>
              <a:t>, </a:t>
            </a:r>
            <a:r>
              <a:rPr lang="fr-CA" dirty="0" err="1"/>
              <a:t>allélu</a:t>
            </a:r>
            <a:r>
              <a:rPr lang="fr-CA" dirty="0"/>
              <a:t>, </a:t>
            </a:r>
            <a:r>
              <a:rPr lang="fr-CA" dirty="0" err="1"/>
              <a:t>allélu</a:t>
            </a:r>
            <a:r>
              <a:rPr lang="fr-CA" dirty="0"/>
              <a:t>, alléluia!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8" name="Image 7" descr="Grande hostie au-dessus d'un calice, avec une croix et des raisins sur un autel recouvert d'une nappe blanche.">
            <a:extLst>
              <a:ext uri="{FF2B5EF4-FFF2-40B4-BE49-F238E27FC236}">
                <a16:creationId xmlns:a16="http://schemas.microsoft.com/office/drawing/2014/main" id="{C1B51351-C2EE-9AC0-01D1-E5E206D18F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2" r="39580"/>
          <a:stretch/>
        </p:blipFill>
        <p:spPr>
          <a:xfrm>
            <a:off x="0" y="1262252"/>
            <a:ext cx="4273826" cy="32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67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imple Light">
  <a:themeElements>
    <a:clrScheme name="OPE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62A9"/>
      </a:accent1>
      <a:accent2>
        <a:srgbClr val="9E0B0F"/>
      </a:accent2>
      <a:accent3>
        <a:srgbClr val="005952"/>
      </a:accent3>
      <a:accent4>
        <a:srgbClr val="5F3A7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CO">
      <a:majorFont>
        <a:latin typeface="Amaranth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OPE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62A9"/>
      </a:accent1>
      <a:accent2>
        <a:srgbClr val="9E0B0F"/>
      </a:accent2>
      <a:accent3>
        <a:srgbClr val="005952"/>
      </a:accent3>
      <a:accent4>
        <a:srgbClr val="5F3A7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CO">
      <a:majorFont>
        <a:latin typeface="Amaranth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A900F3B7B6E41A266D0739234BF3D" ma:contentTypeVersion="17" ma:contentTypeDescription="Create a new document." ma:contentTypeScope="" ma:versionID="43d281db850c3b990f744b604064f10c">
  <xsd:schema xmlns:xsd="http://www.w3.org/2001/XMLSchema" xmlns:xs="http://www.w3.org/2001/XMLSchema" xmlns:p="http://schemas.microsoft.com/office/2006/metadata/properties" xmlns:ns2="b47b1488-e997-43b7-9a89-e76a8f595908" xmlns:ns3="4d973fe5-5de8-41d4-9793-8e45b56aa925" targetNamespace="http://schemas.microsoft.com/office/2006/metadata/properties" ma:root="true" ma:fieldsID="26279465a0edf66d10a8f412a0f70452" ns2:_="" ns3:_="">
    <xsd:import namespace="b47b1488-e997-43b7-9a89-e76a8f595908"/>
    <xsd:import namespace="4d973fe5-5de8-41d4-9793-8e45b56a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b1488-e997-43b7-9a89-e76a8f595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d7829d-0b58-4bdb-84bc-9624c1b632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73fe5-5de8-41d4-9793-8e45b56aa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d816c6-1552-4770-9038-45dd13d3a1df}" ma:internalName="TaxCatchAll" ma:showField="CatchAllData" ma:web="4d973fe5-5de8-41d4-9793-8e45b56aa9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973fe5-5de8-41d4-9793-8e45b56aa925">
      <UserInfo>
        <DisplayName/>
        <AccountId xsi:nil="true"/>
        <AccountType/>
      </UserInfo>
    </SharedWithUsers>
    <TaxCatchAll xmlns="4d973fe5-5de8-41d4-9793-8e45b56aa925" xsi:nil="true"/>
    <lcf76f155ced4ddcb4097134ff3c332f xmlns="b47b1488-e997-43b7-9a89-e76a8f59590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500FC0-057F-466D-AF4B-4376D0B1D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7b1488-e997-43b7-9a89-e76a8f595908"/>
    <ds:schemaRef ds:uri="4d973fe5-5de8-41d4-9793-8e45b56aa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CB654D-1E1A-462B-9C21-7430012FC8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3F2F8-B4CF-48FA-ACD8-727F2CE098B6}">
  <ds:schemaRefs>
    <ds:schemaRef ds:uri="http://purl.org/dc/terms/"/>
    <ds:schemaRef ds:uri="http://schemas.microsoft.com/office/2006/documentManagement/types"/>
    <ds:schemaRef ds:uri="b47b1488-e997-43b7-9a89-e76a8f59590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d973fe5-5de8-41d4-9793-8e45b56aa92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4474</TotalTime>
  <Words>165</Words>
  <Application>Microsoft Office PowerPoint</Application>
  <PresentationFormat>On-screen Show (16:9)</PresentationFormat>
  <Paragraphs>45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Oswald</vt:lpstr>
      <vt:lpstr>poppins</vt:lpstr>
      <vt:lpstr>Simple Light</vt:lpstr>
      <vt:lpstr>1_Simple Light</vt:lpstr>
      <vt:lpstr>Le dernier repas de Jésus</vt:lpstr>
      <vt:lpstr>Accueil</vt:lpstr>
      <vt:lpstr>La courtepointe </vt:lpstr>
      <vt:lpstr>Les quatre stations</vt:lpstr>
      <vt:lpstr>Prions ensemble</vt:lpstr>
      <vt:lpstr>Espace Famille</vt:lpstr>
      <vt:lpstr>Période de questions</vt:lpstr>
      <vt:lpstr>Rassemblés en un même corps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types de prières</dc:title>
  <dc:creator>Lynn McDonald</dc:creator>
  <cp:lastModifiedBy>Benoit Champagne</cp:lastModifiedBy>
  <cp:revision>72</cp:revision>
  <dcterms:modified xsi:type="dcterms:W3CDTF">2023-06-19T15:27:45Z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0x010100583A900F3B7B6E41A266D0739234BF3D</vt:lpwstr>
  </property>
  <property fmtid="{D5CDD505-2E9C-101B-9397-08002B2CF9AE}" pid="3" name="Order">
    <vt:r8>437775000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