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notesSlides/notesSlide2.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notesSlides/notesSlide3.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notesSlides/notesSlide4.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notesSlides/notesSlide5.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4"/>
    <p:sldMasterId id="2147483660" r:id="rId5"/>
  </p:sldMasterIdLst>
  <p:notesMasterIdLst>
    <p:notesMasterId r:id="rId13"/>
  </p:notesMasterIdLst>
  <p:sldIdLst>
    <p:sldId id="256" r:id="rId6"/>
    <p:sldId id="257" r:id="rId7"/>
    <p:sldId id="258" r:id="rId8"/>
    <p:sldId id="259" r:id="rId9"/>
    <p:sldId id="260" r:id="rId10"/>
    <p:sldId id="261" r:id="rId11"/>
    <p:sldId id="262"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élanie Best" initials="" lastIdx="1" clrIdx="0"/>
  <p:cmAuthor id="1" name="Laura Hughes" initials="LH" lastIdx="4" clrIdx="1">
    <p:extLst>
      <p:ext uri="{19B8F6BF-5375-455C-9EA6-DF929625EA0E}">
        <p15:presenceInfo xmlns:p15="http://schemas.microsoft.com/office/powerpoint/2012/main" userId="092bf78b3cf7289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49C"/>
    <a:srgbClr val="A7B6EA"/>
    <a:srgbClr val="807C6D"/>
    <a:srgbClr val="F9D1BD"/>
    <a:srgbClr val="FFC27A"/>
    <a:srgbClr val="192340"/>
    <a:srgbClr val="2F62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570CFB-E688-4A9B-9DEF-2A2AC91DC885}" v="243" dt="2022-10-11T15:53:19.709"/>
    <p1510:client id="{2CE213D6-6440-4797-A129-784DF179365F}" v="1" dt="2022-10-11T18:53:46.8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7" d="100"/>
          <a:sy n="127" d="100"/>
        </p:scale>
        <p:origin x="108" y="11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opeco.ca/trousses/careme_2018/les_types_de_prieres.pdf"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c51946867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c51946867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fr-CA"/>
              <a:t>Adapté de : </a:t>
            </a:r>
            <a:r>
              <a:rPr lang="fr-CA" u="sng">
                <a:solidFill>
                  <a:schemeClr val="hlink"/>
                </a:solidFill>
                <a:hlinkClick r:id="rId3"/>
              </a:rPr>
              <a:t>http://opeco.ca/trousses/careme_2018/les_types_de_prieres.pdf</a:t>
            </a:r>
            <a:endParaRPr lang="fr-CA" u="sng">
              <a:solidFill>
                <a:schemeClr val="hlink"/>
              </a:solidFill>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fr-CA" u="none"/>
          </a:p>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c519468679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c519468679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c519468679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c519468679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c519468679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c519468679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c519468679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c519468679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800090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c519468679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c519468679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pic>
        <p:nvPicPr>
          <p:cNvPr id="2" name="Picture 1">
            <a:extLst>
              <a:ext uri="{FF2B5EF4-FFF2-40B4-BE49-F238E27FC236}">
                <a16:creationId xmlns:a16="http://schemas.microsoft.com/office/drawing/2014/main" id="{021E0964-747E-CDA3-9E27-BEB0814AE855}"/>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61926" y="172721"/>
            <a:ext cx="311886" cy="106200"/>
          </a:xfrm>
          <a:prstGeom prst="rect">
            <a:avLst/>
          </a:prstGeom>
        </p:spPr>
      </p:pic>
      <p:pic>
        <p:nvPicPr>
          <p:cNvPr id="4" name="Picture 3">
            <a:extLst>
              <a:ext uri="{FF2B5EF4-FFF2-40B4-BE49-F238E27FC236}">
                <a16:creationId xmlns:a16="http://schemas.microsoft.com/office/drawing/2014/main" id="{E15EA7BD-730C-5CF9-1BDD-6659EF2C6804}"/>
              </a:ext>
              <a:ext uri="{C183D7F6-B498-43B3-948B-1728B52AA6E4}">
                <adec:decorative xmlns:adec="http://schemas.microsoft.com/office/drawing/2017/decorative" val="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311692" y="315871"/>
            <a:ext cx="1748589" cy="431319"/>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preserve="1" userDrawn="1">
  <p:cSld name="Title slide">
    <p:spTree>
      <p:nvGrpSpPr>
        <p:cNvPr id="1" name="Shape 9"/>
        <p:cNvGrpSpPr/>
        <p:nvPr/>
      </p:nvGrpSpPr>
      <p:grpSpPr>
        <a:xfrm>
          <a:off x="0" y="0"/>
          <a:ext cx="0" cy="0"/>
          <a:chOff x="0" y="0"/>
          <a:chExt cx="0" cy="0"/>
        </a:xfrm>
      </p:grpSpPr>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pic>
        <p:nvPicPr>
          <p:cNvPr id="3" name="Picture 2">
            <a:extLst>
              <a:ext uri="{FF2B5EF4-FFF2-40B4-BE49-F238E27FC236}">
                <a16:creationId xmlns:a16="http://schemas.microsoft.com/office/drawing/2014/main" id="{B968BCCA-2F2B-89E1-82BB-7EEB4F57496B}"/>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29730" y="172721"/>
            <a:ext cx="522635" cy="177962"/>
          </a:xfrm>
          <a:prstGeom prst="rect">
            <a:avLst/>
          </a:prstGeom>
        </p:spPr>
      </p:pic>
      <p:sp>
        <p:nvSpPr>
          <p:cNvPr id="5" name="Google Shape;10;p2">
            <a:extLst>
              <a:ext uri="{FF2B5EF4-FFF2-40B4-BE49-F238E27FC236}">
                <a16:creationId xmlns:a16="http://schemas.microsoft.com/office/drawing/2014/main" id="{E14D9C20-DA14-FED4-2806-4FDF3BC2344D}"/>
              </a:ext>
            </a:extLst>
          </p:cNvPr>
          <p:cNvSpPr txBox="1">
            <a:spLocks noGrp="1"/>
          </p:cNvSpPr>
          <p:nvPr>
            <p:ph type="ctrTitle"/>
          </p:nvPr>
        </p:nvSpPr>
        <p:spPr>
          <a:xfrm>
            <a:off x="311708" y="431036"/>
            <a:ext cx="8520600" cy="699850"/>
          </a:xfrm>
          <a:prstGeom prst="rect">
            <a:avLst/>
          </a:prstGeom>
        </p:spPr>
        <p:txBody>
          <a:bodyPr spcFirstLastPara="1" wrap="square" lIns="91425" tIns="91425" rIns="91425" bIns="91425" anchor="b" anchorCtr="0">
            <a:normAutofit/>
          </a:bodyPr>
          <a:lstStyle>
            <a:lvl1pPr lvl="0" algn="l">
              <a:spcBef>
                <a:spcPts val="0"/>
              </a:spcBef>
              <a:spcAft>
                <a:spcPts val="0"/>
              </a:spcAft>
              <a:buSzPts val="5200"/>
              <a:buNone/>
              <a:defRPr sz="3200">
                <a:latin typeface="Oswald" panose="02000503000000000000" pitchFamily="2" charset="0"/>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Tree>
    <p:extLst>
      <p:ext uri="{BB962C8B-B14F-4D97-AF65-F5344CB8AC3E}">
        <p14:creationId xmlns:p14="http://schemas.microsoft.com/office/powerpoint/2010/main" val="8326259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reserve="1">
  <p:cSld name="Section 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extLst>
      <p:ext uri="{BB962C8B-B14F-4D97-AF65-F5344CB8AC3E}">
        <p14:creationId xmlns:p14="http://schemas.microsoft.com/office/powerpoint/2010/main" val="35745018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type="tx" preserve="1">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extLst>
      <p:ext uri="{BB962C8B-B14F-4D97-AF65-F5344CB8AC3E}">
        <p14:creationId xmlns:p14="http://schemas.microsoft.com/office/powerpoint/2010/main" val="25471616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type="twoColTx" preserve="1">
  <p:cSld name="Title and two 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extLst>
      <p:ext uri="{BB962C8B-B14F-4D97-AF65-F5344CB8AC3E}">
        <p14:creationId xmlns:p14="http://schemas.microsoft.com/office/powerpoint/2010/main" val="36140249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type="titleOnly" preserve="1">
  <p:cSld name="Title 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extLst>
      <p:ext uri="{BB962C8B-B14F-4D97-AF65-F5344CB8AC3E}">
        <p14:creationId xmlns:p14="http://schemas.microsoft.com/office/powerpoint/2010/main" val="3244076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One column text" preserve="1">
  <p:cSld name="One column 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extLst>
      <p:ext uri="{BB962C8B-B14F-4D97-AF65-F5344CB8AC3E}">
        <p14:creationId xmlns:p14="http://schemas.microsoft.com/office/powerpoint/2010/main" val="37977802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Main point" preserve="1">
  <p:cSld name="Main 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extLst>
      <p:ext uri="{BB962C8B-B14F-4D97-AF65-F5344CB8AC3E}">
        <p14:creationId xmlns:p14="http://schemas.microsoft.com/office/powerpoint/2010/main" val="6159582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title and description" preserve="1">
  <p:cSld name="Section title and 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extLst>
      <p:ext uri="{BB962C8B-B14F-4D97-AF65-F5344CB8AC3E}">
        <p14:creationId xmlns:p14="http://schemas.microsoft.com/office/powerpoint/2010/main" val="2652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aption" preserve="1">
  <p:cSld name="Caption">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extLst>
      <p:ext uri="{BB962C8B-B14F-4D97-AF65-F5344CB8AC3E}">
        <p14:creationId xmlns:p14="http://schemas.microsoft.com/office/powerpoint/2010/main" val="9024667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ig number" preserve="1">
  <p:cSld name="Big 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extLst>
      <p:ext uri="{BB962C8B-B14F-4D97-AF65-F5344CB8AC3E}">
        <p14:creationId xmlns:p14="http://schemas.microsoft.com/office/powerpoint/2010/main" val="14707227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lank" type="blank" preserve="1">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extLst>
      <p:ext uri="{BB962C8B-B14F-4D97-AF65-F5344CB8AC3E}">
        <p14:creationId xmlns:p14="http://schemas.microsoft.com/office/powerpoint/2010/main" val="1410589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‹N°›</a:t>
            </a:fld>
            <a:endParaRPr/>
          </a:p>
        </p:txBody>
      </p:sp>
      <p:grpSp>
        <p:nvGrpSpPr>
          <p:cNvPr id="3" name="Group 2">
            <a:extLst>
              <a:ext uri="{FF2B5EF4-FFF2-40B4-BE49-F238E27FC236}">
                <a16:creationId xmlns:a16="http://schemas.microsoft.com/office/drawing/2014/main" id="{E6EC499D-F7A2-4B11-82D0-178D1C04407B}"/>
              </a:ext>
            </a:extLst>
          </p:cNvPr>
          <p:cNvGrpSpPr/>
          <p:nvPr userDrawn="1"/>
        </p:nvGrpSpPr>
        <p:grpSpPr>
          <a:xfrm>
            <a:off x="-17336" y="5056817"/>
            <a:ext cx="5406888" cy="97545"/>
            <a:chOff x="-17336" y="4959271"/>
            <a:chExt cx="5406888" cy="195091"/>
          </a:xfrm>
        </p:grpSpPr>
        <p:sp>
          <p:nvSpPr>
            <p:cNvPr id="13" name="Rectangle 12">
              <a:extLst>
                <a:ext uri="{FF2B5EF4-FFF2-40B4-BE49-F238E27FC236}">
                  <a16:creationId xmlns:a16="http://schemas.microsoft.com/office/drawing/2014/main" id="{CC876063-F5F9-4557-8154-863F7D4D061D}"/>
                </a:ext>
                <a:ext uri="{C183D7F6-B498-43B3-948B-1728B52AA6E4}">
                  <adec:decorative xmlns:adec="http://schemas.microsoft.com/office/drawing/2017/decorative" val="1"/>
                </a:ext>
              </a:extLst>
            </p:cNvPr>
            <p:cNvSpPr/>
            <p:nvPr userDrawn="1"/>
          </p:nvSpPr>
          <p:spPr>
            <a:xfrm>
              <a:off x="4037830" y="4959271"/>
              <a:ext cx="1351722" cy="1950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4" name="Rectangle 13">
              <a:extLst>
                <a:ext uri="{FF2B5EF4-FFF2-40B4-BE49-F238E27FC236}">
                  <a16:creationId xmlns:a16="http://schemas.microsoft.com/office/drawing/2014/main" id="{A23B60C3-ACD0-4153-9596-0CEAEE877654}"/>
                </a:ext>
                <a:ext uri="{C183D7F6-B498-43B3-948B-1728B52AA6E4}">
                  <adec:decorative xmlns:adec="http://schemas.microsoft.com/office/drawing/2017/decorative" val="1"/>
                </a:ext>
              </a:extLst>
            </p:cNvPr>
            <p:cNvSpPr/>
            <p:nvPr userDrawn="1"/>
          </p:nvSpPr>
          <p:spPr>
            <a:xfrm>
              <a:off x="2686108" y="4959271"/>
              <a:ext cx="1351722" cy="19509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5" name="Rectangle 14">
              <a:extLst>
                <a:ext uri="{FF2B5EF4-FFF2-40B4-BE49-F238E27FC236}">
                  <a16:creationId xmlns:a16="http://schemas.microsoft.com/office/drawing/2014/main" id="{DDD4C226-4452-408C-BE8F-F9E6B78D8492}"/>
                </a:ext>
                <a:ext uri="{C183D7F6-B498-43B3-948B-1728B52AA6E4}">
                  <adec:decorative xmlns:adec="http://schemas.microsoft.com/office/drawing/2017/decorative" val="1"/>
                </a:ext>
              </a:extLst>
            </p:cNvPr>
            <p:cNvSpPr/>
            <p:nvPr userDrawn="1"/>
          </p:nvSpPr>
          <p:spPr>
            <a:xfrm>
              <a:off x="1334386" y="4959271"/>
              <a:ext cx="1351722" cy="19509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6" name="Rectangle 15">
              <a:extLst>
                <a:ext uri="{FF2B5EF4-FFF2-40B4-BE49-F238E27FC236}">
                  <a16:creationId xmlns:a16="http://schemas.microsoft.com/office/drawing/2014/main" id="{707399DF-4E80-4D05-9C93-472D0E1E7472}"/>
                </a:ext>
                <a:ext uri="{C183D7F6-B498-43B3-948B-1728B52AA6E4}">
                  <adec:decorative xmlns:adec="http://schemas.microsoft.com/office/drawing/2017/decorative" val="1"/>
                </a:ext>
              </a:extLst>
            </p:cNvPr>
            <p:cNvSpPr/>
            <p:nvPr userDrawn="1"/>
          </p:nvSpPr>
          <p:spPr>
            <a:xfrm>
              <a:off x="-17336" y="4959271"/>
              <a:ext cx="1351722" cy="1950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grpSp>
      <p:grpSp>
        <p:nvGrpSpPr>
          <p:cNvPr id="5" name="Group 4">
            <a:extLst>
              <a:ext uri="{FF2B5EF4-FFF2-40B4-BE49-F238E27FC236}">
                <a16:creationId xmlns:a16="http://schemas.microsoft.com/office/drawing/2014/main" id="{843EB60E-D9D1-F63D-8275-270D59E47394}"/>
              </a:ext>
              <a:ext uri="{C183D7F6-B498-43B3-948B-1728B52AA6E4}">
                <adec:decorative xmlns:adec="http://schemas.microsoft.com/office/drawing/2017/decorative" val="1"/>
              </a:ext>
            </a:extLst>
          </p:cNvPr>
          <p:cNvGrpSpPr/>
          <p:nvPr userDrawn="1"/>
        </p:nvGrpSpPr>
        <p:grpSpPr>
          <a:xfrm>
            <a:off x="2273121" y="488183"/>
            <a:ext cx="6954960" cy="99536"/>
            <a:chOff x="3763238" y="-39190"/>
            <a:chExt cx="5406888" cy="195091"/>
          </a:xfrm>
        </p:grpSpPr>
        <p:sp>
          <p:nvSpPr>
            <p:cNvPr id="10" name="Rectangle 9">
              <a:extLst>
                <a:ext uri="{FF2B5EF4-FFF2-40B4-BE49-F238E27FC236}">
                  <a16:creationId xmlns:a16="http://schemas.microsoft.com/office/drawing/2014/main" id="{F77B69DA-DE55-D52C-E74B-E22AB1F05231}"/>
                </a:ext>
                <a:ext uri="{C183D7F6-B498-43B3-948B-1728B52AA6E4}">
                  <adec:decorative xmlns:adec="http://schemas.microsoft.com/office/drawing/2017/decorative" val="1"/>
                </a:ext>
              </a:extLst>
            </p:cNvPr>
            <p:cNvSpPr/>
            <p:nvPr userDrawn="1"/>
          </p:nvSpPr>
          <p:spPr>
            <a:xfrm>
              <a:off x="7818404" y="-39190"/>
              <a:ext cx="1351722" cy="1950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7" name="Rectangle 16">
              <a:extLst>
                <a:ext uri="{FF2B5EF4-FFF2-40B4-BE49-F238E27FC236}">
                  <a16:creationId xmlns:a16="http://schemas.microsoft.com/office/drawing/2014/main" id="{309A9B0E-6D49-33B5-8807-DE0CDDCEA843}"/>
                </a:ext>
                <a:ext uri="{C183D7F6-B498-43B3-948B-1728B52AA6E4}">
                  <adec:decorative xmlns:adec="http://schemas.microsoft.com/office/drawing/2017/decorative" val="1"/>
                </a:ext>
              </a:extLst>
            </p:cNvPr>
            <p:cNvSpPr/>
            <p:nvPr userDrawn="1"/>
          </p:nvSpPr>
          <p:spPr>
            <a:xfrm>
              <a:off x="6466682" y="-39190"/>
              <a:ext cx="1351722" cy="19509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8" name="Rectangle 17">
              <a:extLst>
                <a:ext uri="{FF2B5EF4-FFF2-40B4-BE49-F238E27FC236}">
                  <a16:creationId xmlns:a16="http://schemas.microsoft.com/office/drawing/2014/main" id="{45492C2C-6329-81CE-FEB3-3F42AF5E935D}"/>
                </a:ext>
                <a:ext uri="{C183D7F6-B498-43B3-948B-1728B52AA6E4}">
                  <adec:decorative xmlns:adec="http://schemas.microsoft.com/office/drawing/2017/decorative" val="1"/>
                </a:ext>
              </a:extLst>
            </p:cNvPr>
            <p:cNvSpPr/>
            <p:nvPr userDrawn="1"/>
          </p:nvSpPr>
          <p:spPr>
            <a:xfrm>
              <a:off x="5114960" y="-39190"/>
              <a:ext cx="1351722" cy="19509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9" name="Rectangle 18">
              <a:extLst>
                <a:ext uri="{FF2B5EF4-FFF2-40B4-BE49-F238E27FC236}">
                  <a16:creationId xmlns:a16="http://schemas.microsoft.com/office/drawing/2014/main" id="{61E19B70-317B-BC17-95D1-748848FC8698}"/>
                </a:ext>
                <a:ext uri="{C183D7F6-B498-43B3-948B-1728B52AA6E4}">
                  <adec:decorative xmlns:adec="http://schemas.microsoft.com/office/drawing/2017/decorative" val="1"/>
                </a:ext>
              </a:extLst>
            </p:cNvPr>
            <p:cNvSpPr/>
            <p:nvPr userDrawn="1"/>
          </p:nvSpPr>
          <p:spPr>
            <a:xfrm>
              <a:off x="3763238" y="-39190"/>
              <a:ext cx="1351722" cy="1950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gr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‹N°›</a:t>
            </a:fld>
            <a:endParaRPr/>
          </a:p>
        </p:txBody>
      </p:sp>
      <p:grpSp>
        <p:nvGrpSpPr>
          <p:cNvPr id="3" name="Group 2">
            <a:extLst>
              <a:ext uri="{FF2B5EF4-FFF2-40B4-BE49-F238E27FC236}">
                <a16:creationId xmlns:a16="http://schemas.microsoft.com/office/drawing/2014/main" id="{E6EC499D-F7A2-4B11-82D0-178D1C04407B}"/>
              </a:ext>
            </a:extLst>
          </p:cNvPr>
          <p:cNvGrpSpPr/>
          <p:nvPr userDrawn="1"/>
        </p:nvGrpSpPr>
        <p:grpSpPr>
          <a:xfrm>
            <a:off x="-17336" y="5056817"/>
            <a:ext cx="5406888" cy="97545"/>
            <a:chOff x="-17336" y="4959271"/>
            <a:chExt cx="5406888" cy="195091"/>
          </a:xfrm>
        </p:grpSpPr>
        <p:sp>
          <p:nvSpPr>
            <p:cNvPr id="13" name="Rectangle 12">
              <a:extLst>
                <a:ext uri="{FF2B5EF4-FFF2-40B4-BE49-F238E27FC236}">
                  <a16:creationId xmlns:a16="http://schemas.microsoft.com/office/drawing/2014/main" id="{CC876063-F5F9-4557-8154-863F7D4D061D}"/>
                </a:ext>
                <a:ext uri="{C183D7F6-B498-43B3-948B-1728B52AA6E4}">
                  <adec:decorative xmlns:adec="http://schemas.microsoft.com/office/drawing/2017/decorative" val="1"/>
                </a:ext>
              </a:extLst>
            </p:cNvPr>
            <p:cNvSpPr/>
            <p:nvPr userDrawn="1"/>
          </p:nvSpPr>
          <p:spPr>
            <a:xfrm>
              <a:off x="4037830" y="4959271"/>
              <a:ext cx="1351722" cy="1950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4" name="Rectangle 13">
              <a:extLst>
                <a:ext uri="{FF2B5EF4-FFF2-40B4-BE49-F238E27FC236}">
                  <a16:creationId xmlns:a16="http://schemas.microsoft.com/office/drawing/2014/main" id="{A23B60C3-ACD0-4153-9596-0CEAEE877654}"/>
                </a:ext>
                <a:ext uri="{C183D7F6-B498-43B3-948B-1728B52AA6E4}">
                  <adec:decorative xmlns:adec="http://schemas.microsoft.com/office/drawing/2017/decorative" val="1"/>
                </a:ext>
              </a:extLst>
            </p:cNvPr>
            <p:cNvSpPr/>
            <p:nvPr userDrawn="1"/>
          </p:nvSpPr>
          <p:spPr>
            <a:xfrm>
              <a:off x="2686108" y="4959271"/>
              <a:ext cx="1351722" cy="19509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5" name="Rectangle 14">
              <a:extLst>
                <a:ext uri="{FF2B5EF4-FFF2-40B4-BE49-F238E27FC236}">
                  <a16:creationId xmlns:a16="http://schemas.microsoft.com/office/drawing/2014/main" id="{DDD4C226-4452-408C-BE8F-F9E6B78D8492}"/>
                </a:ext>
                <a:ext uri="{C183D7F6-B498-43B3-948B-1728B52AA6E4}">
                  <adec:decorative xmlns:adec="http://schemas.microsoft.com/office/drawing/2017/decorative" val="1"/>
                </a:ext>
              </a:extLst>
            </p:cNvPr>
            <p:cNvSpPr/>
            <p:nvPr userDrawn="1"/>
          </p:nvSpPr>
          <p:spPr>
            <a:xfrm>
              <a:off x="1334386" y="4959271"/>
              <a:ext cx="1351722" cy="19509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6" name="Rectangle 15">
              <a:extLst>
                <a:ext uri="{FF2B5EF4-FFF2-40B4-BE49-F238E27FC236}">
                  <a16:creationId xmlns:a16="http://schemas.microsoft.com/office/drawing/2014/main" id="{707399DF-4E80-4D05-9C93-472D0E1E7472}"/>
                </a:ext>
                <a:ext uri="{C183D7F6-B498-43B3-948B-1728B52AA6E4}">
                  <adec:decorative xmlns:adec="http://schemas.microsoft.com/office/drawing/2017/decorative" val="1"/>
                </a:ext>
              </a:extLst>
            </p:cNvPr>
            <p:cNvSpPr/>
            <p:nvPr userDrawn="1"/>
          </p:nvSpPr>
          <p:spPr>
            <a:xfrm>
              <a:off x="-17336" y="4959271"/>
              <a:ext cx="1351722" cy="1950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grpSp>
      <p:grpSp>
        <p:nvGrpSpPr>
          <p:cNvPr id="2" name="Group 1">
            <a:extLst>
              <a:ext uri="{FF2B5EF4-FFF2-40B4-BE49-F238E27FC236}">
                <a16:creationId xmlns:a16="http://schemas.microsoft.com/office/drawing/2014/main" id="{CDCB42F0-8EB0-AA78-8E8C-297932C6971E}"/>
              </a:ext>
              <a:ext uri="{C183D7F6-B498-43B3-948B-1728B52AA6E4}">
                <adec:decorative xmlns:adec="http://schemas.microsoft.com/office/drawing/2017/decorative" val="1"/>
              </a:ext>
            </a:extLst>
          </p:cNvPr>
          <p:cNvGrpSpPr/>
          <p:nvPr userDrawn="1"/>
        </p:nvGrpSpPr>
        <p:grpSpPr>
          <a:xfrm>
            <a:off x="985234" y="231819"/>
            <a:ext cx="8242847" cy="78455"/>
            <a:chOff x="3763238" y="-39190"/>
            <a:chExt cx="5406888" cy="195091"/>
          </a:xfrm>
        </p:grpSpPr>
        <p:sp>
          <p:nvSpPr>
            <p:cNvPr id="4" name="Rectangle 3">
              <a:extLst>
                <a:ext uri="{FF2B5EF4-FFF2-40B4-BE49-F238E27FC236}">
                  <a16:creationId xmlns:a16="http://schemas.microsoft.com/office/drawing/2014/main" id="{0EB72996-399A-F84D-668D-E5D91F9BD5AF}"/>
                </a:ext>
                <a:ext uri="{C183D7F6-B498-43B3-948B-1728B52AA6E4}">
                  <adec:decorative xmlns:adec="http://schemas.microsoft.com/office/drawing/2017/decorative" val="1"/>
                </a:ext>
              </a:extLst>
            </p:cNvPr>
            <p:cNvSpPr/>
            <p:nvPr userDrawn="1"/>
          </p:nvSpPr>
          <p:spPr>
            <a:xfrm>
              <a:off x="7818404" y="-39190"/>
              <a:ext cx="1351722" cy="1950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9" name="Rectangle 8">
              <a:extLst>
                <a:ext uri="{FF2B5EF4-FFF2-40B4-BE49-F238E27FC236}">
                  <a16:creationId xmlns:a16="http://schemas.microsoft.com/office/drawing/2014/main" id="{FCCFB955-952C-B4F4-11C7-7DF6034326CB}"/>
                </a:ext>
                <a:ext uri="{C183D7F6-B498-43B3-948B-1728B52AA6E4}">
                  <adec:decorative xmlns:adec="http://schemas.microsoft.com/office/drawing/2017/decorative" val="1"/>
                </a:ext>
              </a:extLst>
            </p:cNvPr>
            <p:cNvSpPr/>
            <p:nvPr userDrawn="1"/>
          </p:nvSpPr>
          <p:spPr>
            <a:xfrm>
              <a:off x="6466682" y="-39190"/>
              <a:ext cx="1351722" cy="19509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1" name="Rectangle 10">
              <a:extLst>
                <a:ext uri="{FF2B5EF4-FFF2-40B4-BE49-F238E27FC236}">
                  <a16:creationId xmlns:a16="http://schemas.microsoft.com/office/drawing/2014/main" id="{ABB029C9-3705-1274-ECFE-3FB0ED06443C}"/>
                </a:ext>
                <a:ext uri="{C183D7F6-B498-43B3-948B-1728B52AA6E4}">
                  <adec:decorative xmlns:adec="http://schemas.microsoft.com/office/drawing/2017/decorative" val="1"/>
                </a:ext>
              </a:extLst>
            </p:cNvPr>
            <p:cNvSpPr/>
            <p:nvPr userDrawn="1"/>
          </p:nvSpPr>
          <p:spPr>
            <a:xfrm>
              <a:off x="5114960" y="-39190"/>
              <a:ext cx="1351722" cy="19509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2" name="Rectangle 11">
              <a:extLst>
                <a:ext uri="{FF2B5EF4-FFF2-40B4-BE49-F238E27FC236}">
                  <a16:creationId xmlns:a16="http://schemas.microsoft.com/office/drawing/2014/main" id="{40BC6490-5405-857A-498E-3016D56DBC2E}"/>
                </a:ext>
                <a:ext uri="{C183D7F6-B498-43B3-948B-1728B52AA6E4}">
                  <adec:decorative xmlns:adec="http://schemas.microsoft.com/office/drawing/2017/decorative" val="1"/>
                </a:ext>
              </a:extLst>
            </p:cNvPr>
            <p:cNvSpPr/>
            <p:nvPr userDrawn="1"/>
          </p:nvSpPr>
          <p:spPr>
            <a:xfrm>
              <a:off x="3763238" y="-39190"/>
              <a:ext cx="1351722" cy="1950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grpSp>
    </p:spTree>
    <p:extLst>
      <p:ext uri="{BB962C8B-B14F-4D97-AF65-F5344CB8AC3E}">
        <p14:creationId xmlns:p14="http://schemas.microsoft.com/office/powerpoint/2010/main" val="3529874485"/>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Layout" Target="../slideLayouts/slideLayout1.xml"/><Relationship Id="rId13" Type="http://schemas.openxmlformats.org/officeDocument/2006/relationships/image" Target="../media/image7.jpeg"/><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image" Target="../media/image6.jpe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image" Target="../media/image5.jpeg"/><Relationship Id="rId5" Type="http://schemas.openxmlformats.org/officeDocument/2006/relationships/tags" Target="../tags/tag5.xml"/><Relationship Id="rId10" Type="http://schemas.openxmlformats.org/officeDocument/2006/relationships/image" Target="../media/image4.jpeg"/><Relationship Id="rId4" Type="http://schemas.openxmlformats.org/officeDocument/2006/relationships/tags" Target="../tags/tag4.xml"/><Relationship Id="rId9" Type="http://schemas.openxmlformats.org/officeDocument/2006/relationships/notesSlide" Target="../notesSlides/notesSlide1.xml"/><Relationship Id="rId14" Type="http://schemas.openxmlformats.org/officeDocument/2006/relationships/image" Target="../media/image8.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9.xml"/><Relationship Id="rId1" Type="http://schemas.openxmlformats.org/officeDocument/2006/relationships/tags" Target="../tags/tag8.xml"/><Relationship Id="rId5" Type="http://schemas.openxmlformats.org/officeDocument/2006/relationships/image" Target="../media/image9.jpeg"/><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1.xml"/><Relationship Id="rId1" Type="http://schemas.openxmlformats.org/officeDocument/2006/relationships/tags" Target="../tags/tag10.xml"/><Relationship Id="rId5" Type="http://schemas.openxmlformats.org/officeDocument/2006/relationships/image" Target="../media/image10.jpe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image" Target="../media/image11.jpeg"/><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5.xml"/><Relationship Id="rId1" Type="http://schemas.openxmlformats.org/officeDocument/2006/relationships/tags" Target="../tags/tag14.xml"/><Relationship Id="rId5" Type="http://schemas.openxmlformats.org/officeDocument/2006/relationships/image" Target="../media/image12.jpeg"/><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image" Target="../media/image13.jpeg"/><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custDataLst>
              <p:tags r:id="rId1"/>
            </p:custDataLst>
          </p:nvPr>
        </p:nvSpPr>
        <p:spPr>
          <a:xfrm>
            <a:off x="0" y="913492"/>
            <a:ext cx="9144000" cy="793750"/>
          </a:xfrm>
          <a:prstGeom prst="rect">
            <a:avLst/>
          </a:prstGeom>
        </p:spPr>
        <p:txBody>
          <a:bodyPr spcFirstLastPara="1" wrap="square" lIns="91425" tIns="91425" rIns="91425" bIns="91425" anchor="t" anchorCtr="0">
            <a:noAutofit/>
          </a:bodyPr>
          <a:lstStyle/>
          <a:p>
            <a:pPr algn="ctr"/>
            <a:r>
              <a:rPr lang="fr-CA" sz="4000" dirty="0">
                <a:latin typeface="Oswald" panose="02000503000000000000" pitchFamily="2" charset="0"/>
              </a:rPr>
              <a:t>La prière</a:t>
            </a:r>
            <a:endParaRPr sz="4000" dirty="0">
              <a:latin typeface="Oswald" panose="02000503000000000000" pitchFamily="2" charset="0"/>
            </a:endParaRPr>
          </a:p>
        </p:txBody>
      </p:sp>
      <p:sp>
        <p:nvSpPr>
          <p:cNvPr id="17" name="Google Shape;55;p13">
            <a:extLst>
              <a:ext uri="{FF2B5EF4-FFF2-40B4-BE49-F238E27FC236}">
                <a16:creationId xmlns:a16="http://schemas.microsoft.com/office/drawing/2014/main" id="{D250A8FD-1DBA-4E3C-A6FF-704AA81150B7}"/>
              </a:ext>
            </a:extLst>
          </p:cNvPr>
          <p:cNvSpPr txBox="1">
            <a:spLocks noGrp="1"/>
          </p:cNvSpPr>
          <p:nvPr>
            <p:ph type="subTitle" idx="1"/>
            <p:custDataLst>
              <p:tags r:id="rId2"/>
            </p:custDataLst>
          </p:nvPr>
        </p:nvSpPr>
        <p:spPr>
          <a:xfrm>
            <a:off x="311150" y="1688071"/>
            <a:ext cx="8521700" cy="793750"/>
          </a:xfrm>
          <a:prstGeom prst="rect">
            <a:avLst/>
          </a:prstGeom>
        </p:spPr>
        <p:txBody>
          <a:bodyPr spcFirstLastPara="1" wrap="square" lIns="91425" tIns="91425" rIns="91425" bIns="91425" anchor="t" anchorCtr="0">
            <a:noAutofit/>
          </a:bodyPr>
          <a:lstStyle/>
          <a:p>
            <a:pPr marL="0" indent="0" algn="ctr">
              <a:spcAft>
                <a:spcPts val="1200"/>
              </a:spcAft>
              <a:buNone/>
            </a:pPr>
            <a:r>
              <a:rPr lang="fr-CA" sz="1200" dirty="0">
                <a:solidFill>
                  <a:schemeClr val="tx1"/>
                </a:solidFill>
                <a:latin typeface="+mn-lt"/>
              </a:rPr>
              <a:t>Voici cinq types de prières.</a:t>
            </a:r>
            <a:endParaRPr sz="1200" dirty="0">
              <a:solidFill>
                <a:schemeClr val="tx1"/>
              </a:solidFill>
              <a:latin typeface="+mn-lt"/>
            </a:endParaRPr>
          </a:p>
        </p:txBody>
      </p:sp>
      <p:sp>
        <p:nvSpPr>
          <p:cNvPr id="61" name="Google Shape;61;p13"/>
          <p:cNvSpPr txBox="1"/>
          <p:nvPr>
            <p:custDataLst>
              <p:tags r:id="rId3"/>
            </p:custDataLst>
          </p:nvPr>
        </p:nvSpPr>
        <p:spPr>
          <a:xfrm>
            <a:off x="359202" y="2108288"/>
            <a:ext cx="1557171"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b="1" dirty="0">
                <a:latin typeface="Oswald" panose="02000503000000000000" pitchFamily="2" charset="0"/>
              </a:rPr>
              <a:t>1</a:t>
            </a:r>
            <a:endParaRPr b="1" dirty="0">
              <a:latin typeface="Oswald" panose="02000503000000000000" pitchFamily="2" charset="0"/>
            </a:endParaRPr>
          </a:p>
        </p:txBody>
      </p:sp>
      <p:pic>
        <p:nvPicPr>
          <p:cNvPr id="6" name="Picture 5" descr="En premier plan, on voit deux mains levées vers le ciel et en arrière-plan on perçoit une croix. L’arrière-plan est flou, mais on aperçoit d’autres mains levées.">
            <a:extLst>
              <a:ext uri="{FF2B5EF4-FFF2-40B4-BE49-F238E27FC236}">
                <a16:creationId xmlns:a16="http://schemas.microsoft.com/office/drawing/2014/main" id="{BF8D068D-814E-4A06-A25A-CBCE2C404E3E}"/>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l="26384" t="10934" r="25585" b="4452"/>
          <a:stretch/>
        </p:blipFill>
        <p:spPr>
          <a:xfrm>
            <a:off x="351809" y="2604154"/>
            <a:ext cx="1564564" cy="2072649"/>
          </a:xfrm>
          <a:prstGeom prst="rect">
            <a:avLst/>
          </a:prstGeom>
        </p:spPr>
      </p:pic>
      <p:sp>
        <p:nvSpPr>
          <p:cNvPr id="20" name="Google Shape;61;p13">
            <a:extLst>
              <a:ext uri="{FF2B5EF4-FFF2-40B4-BE49-F238E27FC236}">
                <a16:creationId xmlns:a16="http://schemas.microsoft.com/office/drawing/2014/main" id="{FA33CE9C-EBCC-5513-2B9B-80114D2A4D7E}"/>
              </a:ext>
            </a:extLst>
          </p:cNvPr>
          <p:cNvSpPr txBox="1"/>
          <p:nvPr>
            <p:custDataLst>
              <p:tags r:id="rId4"/>
            </p:custDataLst>
          </p:nvPr>
        </p:nvSpPr>
        <p:spPr>
          <a:xfrm>
            <a:off x="2056379" y="2108288"/>
            <a:ext cx="1557171"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b="1">
                <a:latin typeface="Oswald" panose="02000503000000000000" pitchFamily="2" charset="0"/>
              </a:rPr>
              <a:t>2</a:t>
            </a:r>
            <a:endParaRPr b="1">
              <a:latin typeface="Oswald" panose="02000503000000000000" pitchFamily="2" charset="0"/>
            </a:endParaRPr>
          </a:p>
        </p:txBody>
      </p:sp>
      <p:pic>
        <p:nvPicPr>
          <p:cNvPr id="8" name="Picture 7" descr="Une famille de trois personnes se tient debout devant une croix. L’image est à l’extérieur, on aperçoit un coucher de soleil en arrière-plan.">
            <a:extLst>
              <a:ext uri="{FF2B5EF4-FFF2-40B4-BE49-F238E27FC236}">
                <a16:creationId xmlns:a16="http://schemas.microsoft.com/office/drawing/2014/main" id="{AB6004DF-FD81-4AEF-A225-99E2E4D08C17}"/>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l="46559" t="10926" r="12696"/>
          <a:stretch/>
        </p:blipFill>
        <p:spPr>
          <a:xfrm>
            <a:off x="2059954" y="2604154"/>
            <a:ext cx="1572843" cy="2080224"/>
          </a:xfrm>
          <a:prstGeom prst="rect">
            <a:avLst/>
          </a:prstGeom>
        </p:spPr>
      </p:pic>
      <p:sp>
        <p:nvSpPr>
          <p:cNvPr id="21" name="Google Shape;61;p13">
            <a:extLst>
              <a:ext uri="{FF2B5EF4-FFF2-40B4-BE49-F238E27FC236}">
                <a16:creationId xmlns:a16="http://schemas.microsoft.com/office/drawing/2014/main" id="{2F868858-6DB4-3757-FCEE-04F9661E1273}"/>
              </a:ext>
            </a:extLst>
          </p:cNvPr>
          <p:cNvSpPr txBox="1"/>
          <p:nvPr>
            <p:custDataLst>
              <p:tags r:id="rId5"/>
            </p:custDataLst>
          </p:nvPr>
        </p:nvSpPr>
        <p:spPr>
          <a:xfrm>
            <a:off x="3773746" y="2108288"/>
            <a:ext cx="1557171"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b="1">
                <a:latin typeface="Oswald" panose="02000503000000000000" pitchFamily="2" charset="0"/>
              </a:rPr>
              <a:t>3</a:t>
            </a:r>
            <a:endParaRPr b="1">
              <a:latin typeface="Oswald" panose="02000503000000000000" pitchFamily="2" charset="0"/>
            </a:endParaRPr>
          </a:p>
        </p:txBody>
      </p:sp>
      <p:pic>
        <p:nvPicPr>
          <p:cNvPr id="10" name="Picture 9" descr="Une personne est à genoux, sa tête est penchée vers le sol. Ses mains sont jointes. On ne peut pas voir son visage.">
            <a:extLst>
              <a:ext uri="{FF2B5EF4-FFF2-40B4-BE49-F238E27FC236}">
                <a16:creationId xmlns:a16="http://schemas.microsoft.com/office/drawing/2014/main" id="{A4E5D5A2-AC41-4539-B978-DA85D4148336}"/>
              </a:ext>
            </a:extLst>
          </p:cNvPr>
          <p:cNvPicPr>
            <a:picLocks noChangeAspect="1"/>
          </p:cNvPicPr>
          <p:nvPr/>
        </p:nvPicPr>
        <p:blipFill rotWithShape="1">
          <a:blip r:embed="rId12" cstate="screen">
            <a:extLst>
              <a:ext uri="{28A0092B-C50C-407E-A947-70E740481C1C}">
                <a14:useLocalDpi xmlns:a14="http://schemas.microsoft.com/office/drawing/2010/main"/>
              </a:ext>
            </a:extLst>
          </a:blip>
          <a:srcRect l="20399" t="10926" r="34306"/>
          <a:stretch/>
        </p:blipFill>
        <p:spPr>
          <a:xfrm>
            <a:off x="3776378" y="2610291"/>
            <a:ext cx="1576668" cy="2066512"/>
          </a:xfrm>
          <a:prstGeom prst="rect">
            <a:avLst/>
          </a:prstGeom>
        </p:spPr>
      </p:pic>
      <p:sp>
        <p:nvSpPr>
          <p:cNvPr id="22" name="Google Shape;61;p13">
            <a:extLst>
              <a:ext uri="{FF2B5EF4-FFF2-40B4-BE49-F238E27FC236}">
                <a16:creationId xmlns:a16="http://schemas.microsoft.com/office/drawing/2014/main" id="{53D16369-8575-E126-2669-1EA470F17BF2}"/>
              </a:ext>
            </a:extLst>
          </p:cNvPr>
          <p:cNvSpPr txBox="1"/>
          <p:nvPr>
            <p:custDataLst>
              <p:tags r:id="rId6"/>
            </p:custDataLst>
          </p:nvPr>
        </p:nvSpPr>
        <p:spPr>
          <a:xfrm>
            <a:off x="5486697" y="2108288"/>
            <a:ext cx="1557171"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b="1">
                <a:latin typeface="Oswald" panose="02000503000000000000" pitchFamily="2" charset="0"/>
              </a:rPr>
              <a:t>4</a:t>
            </a:r>
            <a:endParaRPr b="1">
              <a:latin typeface="Oswald" panose="02000503000000000000" pitchFamily="2" charset="0"/>
            </a:endParaRPr>
          </a:p>
        </p:txBody>
      </p:sp>
      <p:pic>
        <p:nvPicPr>
          <p:cNvPr id="12" name="Picture 11" descr="On voit le visage d’un enfant, il sourit, ses yeux sont fermés. Ses mains sont jointes en position prière.">
            <a:extLst>
              <a:ext uri="{FF2B5EF4-FFF2-40B4-BE49-F238E27FC236}">
                <a16:creationId xmlns:a16="http://schemas.microsoft.com/office/drawing/2014/main" id="{76E1A58F-C37B-44CF-B537-65A6FEEA3844}"/>
              </a:ext>
            </a:extLst>
          </p:cNvPr>
          <p:cNvPicPr>
            <a:picLocks noChangeAspect="1"/>
          </p:cNvPicPr>
          <p:nvPr/>
        </p:nvPicPr>
        <p:blipFill rotWithShape="1">
          <a:blip r:embed="rId13" cstate="screen">
            <a:extLst>
              <a:ext uri="{28A0092B-C50C-407E-A947-70E740481C1C}">
                <a14:useLocalDpi xmlns:a14="http://schemas.microsoft.com/office/drawing/2010/main"/>
              </a:ext>
            </a:extLst>
          </a:blip>
          <a:srcRect l="40331" t="10533" r="19995" b="6789"/>
          <a:stretch/>
        </p:blipFill>
        <p:spPr>
          <a:xfrm>
            <a:off x="5486697" y="2606347"/>
            <a:ext cx="1547215" cy="2078031"/>
          </a:xfrm>
          <a:prstGeom prst="rect">
            <a:avLst/>
          </a:prstGeom>
        </p:spPr>
      </p:pic>
      <p:sp>
        <p:nvSpPr>
          <p:cNvPr id="23" name="Google Shape;61;p13">
            <a:extLst>
              <a:ext uri="{FF2B5EF4-FFF2-40B4-BE49-F238E27FC236}">
                <a16:creationId xmlns:a16="http://schemas.microsoft.com/office/drawing/2014/main" id="{FF89EE5C-58BE-24B0-34D3-FEAEB5B8AB54}"/>
              </a:ext>
            </a:extLst>
          </p:cNvPr>
          <p:cNvSpPr txBox="1"/>
          <p:nvPr>
            <p:custDataLst>
              <p:tags r:id="rId7"/>
            </p:custDataLst>
          </p:nvPr>
        </p:nvSpPr>
        <p:spPr>
          <a:xfrm>
            <a:off x="7159773" y="2108288"/>
            <a:ext cx="1557171"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b="1">
                <a:latin typeface="Oswald" panose="02000503000000000000" pitchFamily="2" charset="0"/>
              </a:rPr>
              <a:t>5</a:t>
            </a:r>
            <a:endParaRPr b="1">
              <a:latin typeface="Oswald" panose="02000503000000000000" pitchFamily="2" charset="0"/>
            </a:endParaRPr>
          </a:p>
        </p:txBody>
      </p:sp>
      <p:pic>
        <p:nvPicPr>
          <p:cNvPr id="14" name="Picture 13" descr="L’arrière-plan est un coucher de soleil. À la droite, au bas de l’image, il y a une chaine qui monte vers le ciel. La chaine se transforme en plusieurs oiseaux qui s’envolent.">
            <a:extLst>
              <a:ext uri="{FF2B5EF4-FFF2-40B4-BE49-F238E27FC236}">
                <a16:creationId xmlns:a16="http://schemas.microsoft.com/office/drawing/2014/main" id="{429F676E-D423-40F4-9A10-8E39B75864FA}"/>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l="31187" t="10423" r="22448"/>
          <a:stretch/>
        </p:blipFill>
        <p:spPr>
          <a:xfrm>
            <a:off x="7161987" y="2609297"/>
            <a:ext cx="1578208" cy="2067505"/>
          </a:xfrm>
          <a:prstGeom prst="rect">
            <a:avLst/>
          </a:prstGeom>
        </p:spPr>
      </p:pic>
      <p:sp>
        <p:nvSpPr>
          <p:cNvPr id="11" name="Rectangle 10">
            <a:extLst>
              <a:ext uri="{FF2B5EF4-FFF2-40B4-BE49-F238E27FC236}">
                <a16:creationId xmlns:a16="http://schemas.microsoft.com/office/drawing/2014/main" id="{BE2A4355-D645-B0D5-D66B-4A5A9723EC5B}"/>
              </a:ext>
              <a:ext uri="{C183D7F6-B498-43B3-948B-1728B52AA6E4}">
                <adec:decorative xmlns:adec="http://schemas.microsoft.com/office/drawing/2017/decorative" val="1"/>
              </a:ext>
            </a:extLst>
          </p:cNvPr>
          <p:cNvSpPr/>
          <p:nvPr/>
        </p:nvSpPr>
        <p:spPr>
          <a:xfrm>
            <a:off x="359202" y="2439164"/>
            <a:ext cx="1568356" cy="116596"/>
          </a:xfrm>
          <a:prstGeom prst="rect">
            <a:avLst/>
          </a:prstGeom>
          <a:solidFill>
            <a:srgbClr val="FFC2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 name="Rectangle 12">
            <a:extLst>
              <a:ext uri="{FF2B5EF4-FFF2-40B4-BE49-F238E27FC236}">
                <a16:creationId xmlns:a16="http://schemas.microsoft.com/office/drawing/2014/main" id="{D8549408-387C-D689-F485-FD78BF1D8552}"/>
              </a:ext>
              <a:ext uri="{C183D7F6-B498-43B3-948B-1728B52AA6E4}">
                <adec:decorative xmlns:adec="http://schemas.microsoft.com/office/drawing/2017/decorative" val="1"/>
              </a:ext>
            </a:extLst>
          </p:cNvPr>
          <p:cNvSpPr/>
          <p:nvPr/>
        </p:nvSpPr>
        <p:spPr>
          <a:xfrm>
            <a:off x="2064163" y="2439164"/>
            <a:ext cx="1568356" cy="116596"/>
          </a:xfrm>
          <a:prstGeom prst="rect">
            <a:avLst/>
          </a:prstGeom>
          <a:solidFill>
            <a:srgbClr val="F9D1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Rectangle 14">
            <a:extLst>
              <a:ext uri="{FF2B5EF4-FFF2-40B4-BE49-F238E27FC236}">
                <a16:creationId xmlns:a16="http://schemas.microsoft.com/office/drawing/2014/main" id="{1C08B4E6-293A-313A-5006-59B0C07CAE01}"/>
              </a:ext>
              <a:ext uri="{C183D7F6-B498-43B3-948B-1728B52AA6E4}">
                <adec:decorative xmlns:adec="http://schemas.microsoft.com/office/drawing/2017/decorative" val="1"/>
              </a:ext>
            </a:extLst>
          </p:cNvPr>
          <p:cNvSpPr/>
          <p:nvPr/>
        </p:nvSpPr>
        <p:spPr>
          <a:xfrm>
            <a:off x="3769125" y="2439164"/>
            <a:ext cx="1568356" cy="116596"/>
          </a:xfrm>
          <a:prstGeom prst="rect">
            <a:avLst/>
          </a:prstGeom>
          <a:solidFill>
            <a:srgbClr val="807C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6" name="Rectangle 15">
            <a:extLst>
              <a:ext uri="{FF2B5EF4-FFF2-40B4-BE49-F238E27FC236}">
                <a16:creationId xmlns:a16="http://schemas.microsoft.com/office/drawing/2014/main" id="{F8D45D8D-068F-5FE7-9C87-0C58FA166AD4}"/>
              </a:ext>
              <a:ext uri="{C183D7F6-B498-43B3-948B-1728B52AA6E4}">
                <adec:decorative xmlns:adec="http://schemas.microsoft.com/office/drawing/2017/decorative" val="1"/>
              </a:ext>
            </a:extLst>
          </p:cNvPr>
          <p:cNvSpPr/>
          <p:nvPr/>
        </p:nvSpPr>
        <p:spPr>
          <a:xfrm>
            <a:off x="5465556" y="2439164"/>
            <a:ext cx="1568356" cy="116596"/>
          </a:xfrm>
          <a:prstGeom prst="rect">
            <a:avLst/>
          </a:prstGeom>
          <a:solidFill>
            <a:srgbClr val="A7B6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8" name="Rectangle 17">
            <a:extLst>
              <a:ext uri="{FF2B5EF4-FFF2-40B4-BE49-F238E27FC236}">
                <a16:creationId xmlns:a16="http://schemas.microsoft.com/office/drawing/2014/main" id="{87B029BF-F1B0-B27D-951E-BFACDAFFF861}"/>
              </a:ext>
              <a:ext uri="{C183D7F6-B498-43B3-948B-1728B52AA6E4}">
                <adec:decorative xmlns:adec="http://schemas.microsoft.com/office/drawing/2017/decorative" val="1"/>
              </a:ext>
            </a:extLst>
          </p:cNvPr>
          <p:cNvSpPr/>
          <p:nvPr/>
        </p:nvSpPr>
        <p:spPr>
          <a:xfrm>
            <a:off x="7161987" y="2439164"/>
            <a:ext cx="1568356" cy="116596"/>
          </a:xfrm>
          <a:prstGeom prst="rect">
            <a:avLst/>
          </a:prstGeom>
          <a:solidFill>
            <a:srgbClr val="FFF4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5" name="Rectangle 4">
            <a:extLst>
              <a:ext uri="{FF2B5EF4-FFF2-40B4-BE49-F238E27FC236}">
                <a16:creationId xmlns:a16="http://schemas.microsoft.com/office/drawing/2014/main" id="{9B7DC079-7BFD-94B2-9FF5-59673E11FCCF}"/>
              </a:ext>
              <a:ext uri="{C183D7F6-B498-43B3-948B-1728B52AA6E4}">
                <adec:decorative xmlns:adec="http://schemas.microsoft.com/office/drawing/2017/decorative" val="1"/>
              </a:ext>
            </a:extLst>
          </p:cNvPr>
          <p:cNvSpPr/>
          <p:nvPr/>
        </p:nvSpPr>
        <p:spPr>
          <a:xfrm>
            <a:off x="4508694" y="431036"/>
            <a:ext cx="4635305" cy="4485622"/>
          </a:xfrm>
          <a:prstGeom prst="rect">
            <a:avLst/>
          </a:prstGeom>
          <a:solidFill>
            <a:srgbClr val="FFC2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1" name="Google Shape;71;p14"/>
          <p:cNvSpPr txBox="1">
            <a:spLocks noGrp="1"/>
          </p:cNvSpPr>
          <p:nvPr>
            <p:ph type="ctrTitle"/>
            <p:custDataLst>
              <p:tags r:id="rId1"/>
            </p:custDataLst>
          </p:nvPr>
        </p:nvSpPr>
        <p:spPr/>
        <p:txBody>
          <a:bodyPr/>
          <a:lstStyle/>
          <a:p>
            <a:pPr lvl="0"/>
            <a:r>
              <a:rPr lang="en-CA" dirty="0" err="1"/>
              <a:t>Prière</a:t>
            </a:r>
            <a:r>
              <a:rPr lang="en-CA" dirty="0"/>
              <a:t> de </a:t>
            </a:r>
            <a:r>
              <a:rPr lang="en-CA" dirty="0" err="1"/>
              <a:t>louange</a:t>
            </a:r>
            <a:endParaRPr lang="en-CA" dirty="0"/>
          </a:p>
        </p:txBody>
      </p:sp>
      <p:sp>
        <p:nvSpPr>
          <p:cNvPr id="72" name="Google Shape;72;p14"/>
          <p:cNvSpPr txBox="1">
            <a:spLocks noGrp="1"/>
          </p:cNvSpPr>
          <p:nvPr>
            <p:ph type="body" idx="4294967295"/>
            <p:custDataLst>
              <p:tags r:id="rId2"/>
            </p:custDataLst>
          </p:nvPr>
        </p:nvSpPr>
        <p:spPr>
          <a:xfrm>
            <a:off x="199706" y="1152525"/>
            <a:ext cx="4000500" cy="3416300"/>
          </a:xfrm>
          <a:prstGeom prst="rect">
            <a:avLst/>
          </a:prstGeom>
        </p:spPr>
        <p:txBody>
          <a:bodyPr spcFirstLastPara="1" wrap="square" lIns="91425" tIns="91425" rIns="91425" bIns="91425" anchor="t" anchorCtr="0">
            <a:normAutofit/>
          </a:bodyPr>
          <a:lstStyle/>
          <a:p>
            <a:r>
              <a:rPr lang="en" sz="1600" dirty="0">
                <a:solidFill>
                  <a:schemeClr val="tx1"/>
                </a:solidFill>
                <a:latin typeface="+mn-lt"/>
              </a:rPr>
              <a:t>J’exprime les qualités de Dieu : son amour et </a:t>
            </a:r>
            <a:r>
              <a:rPr lang="fr-CA" sz="1600" dirty="0">
                <a:solidFill>
                  <a:schemeClr val="tx1"/>
                </a:solidFill>
                <a:latin typeface="+mn-lt"/>
              </a:rPr>
              <a:t>s</a:t>
            </a:r>
            <a:r>
              <a:rPr lang="en" sz="1600" dirty="0">
                <a:solidFill>
                  <a:schemeClr val="tx1"/>
                </a:solidFill>
                <a:latin typeface="+mn-lt"/>
              </a:rPr>
              <a:t>a puissance.</a:t>
            </a:r>
          </a:p>
          <a:p>
            <a:r>
              <a:rPr lang="en" sz="1600" dirty="0">
                <a:solidFill>
                  <a:schemeClr val="tx1"/>
                </a:solidFill>
                <a:latin typeface="+mn-lt"/>
              </a:rPr>
              <a:t>J’exprime mon émerveillement devant la beauté de la Création.</a:t>
            </a:r>
          </a:p>
          <a:p>
            <a:r>
              <a:rPr lang="en" sz="1600" dirty="0">
                <a:solidFill>
                  <a:schemeClr val="tx1"/>
                </a:solidFill>
                <a:latin typeface="+mn-lt"/>
              </a:rPr>
              <a:t>Je célèbre la joie d’exister et d’être aimée ou aimé par Dieu.</a:t>
            </a:r>
            <a:endParaRPr sz="1600" dirty="0">
              <a:solidFill>
                <a:schemeClr val="tx1"/>
              </a:solidFill>
              <a:latin typeface="+mn-lt"/>
            </a:endParaRPr>
          </a:p>
        </p:txBody>
      </p:sp>
      <p:pic>
        <p:nvPicPr>
          <p:cNvPr id="3" name="Picture 2" descr="En premier plan, on voit deux mains levées vers le ciel et en arrière-plan on perçoit une croix. L’arrière-plan est flou, mais on aperçoit d’autres mains levées.">
            <a:extLst>
              <a:ext uri="{FF2B5EF4-FFF2-40B4-BE49-F238E27FC236}">
                <a16:creationId xmlns:a16="http://schemas.microsoft.com/office/drawing/2014/main" id="{889AB67C-C04B-401E-B588-D837A62FE81C}"/>
              </a:ext>
              <a:ext uri="{C183D7F6-B498-43B3-948B-1728B52AA6E4}">
                <adec:decorative xmlns:adec="http://schemas.microsoft.com/office/drawing/2017/decorative" val="0"/>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l="10858" r="13321"/>
          <a:stretch/>
        </p:blipFill>
        <p:spPr>
          <a:xfrm>
            <a:off x="4934793" y="797770"/>
            <a:ext cx="3783106" cy="3752155"/>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5"/>
          <p:cNvSpPr txBox="1">
            <a:spLocks noGrp="1"/>
          </p:cNvSpPr>
          <p:nvPr>
            <p:ph type="ctrTitle"/>
            <p:custDataLst>
              <p:tags r:id="rId1"/>
            </p:custDataLst>
          </p:nvPr>
        </p:nvSpPr>
        <p:spPr/>
        <p:txBody>
          <a:bodyPr/>
          <a:lstStyle/>
          <a:p>
            <a:pPr lvl="0"/>
            <a:r>
              <a:rPr lang="en-CA" dirty="0" err="1"/>
              <a:t>Prière</a:t>
            </a:r>
            <a:r>
              <a:rPr lang="en-CA" dirty="0"/>
              <a:t> </a:t>
            </a:r>
            <a:r>
              <a:rPr lang="en-CA" dirty="0" err="1"/>
              <a:t>d’adoration</a:t>
            </a:r>
            <a:endParaRPr lang="en-CA" dirty="0"/>
          </a:p>
        </p:txBody>
      </p:sp>
      <p:sp>
        <p:nvSpPr>
          <p:cNvPr id="79" name="Google Shape;79;p15"/>
          <p:cNvSpPr txBox="1">
            <a:spLocks noGrp="1"/>
          </p:cNvSpPr>
          <p:nvPr>
            <p:ph type="body" idx="4294967295"/>
            <p:custDataLst>
              <p:tags r:id="rId2"/>
            </p:custDataLst>
          </p:nvPr>
        </p:nvSpPr>
        <p:spPr>
          <a:xfrm>
            <a:off x="203982" y="1152525"/>
            <a:ext cx="3995224" cy="3416300"/>
          </a:xfrm>
          <a:prstGeom prst="rect">
            <a:avLst/>
          </a:prstGeom>
        </p:spPr>
        <p:txBody>
          <a:bodyPr spcFirstLastPara="1" wrap="square" lIns="91425" tIns="91425" rIns="91425" bIns="91425" anchor="t" anchorCtr="0">
            <a:normAutofit/>
          </a:bodyPr>
          <a:lstStyle/>
          <a:p>
            <a:r>
              <a:rPr lang="en" sz="1600" dirty="0">
                <a:solidFill>
                  <a:schemeClr val="tx1"/>
                </a:solidFill>
                <a:latin typeface="+mn-lt"/>
              </a:rPr>
              <a:t>Je reconnais que c</a:t>
            </a:r>
            <a:r>
              <a:rPr lang="en" sz="1600" dirty="0">
                <a:latin typeface="+mn-lt"/>
              </a:rPr>
              <a:t>’</a:t>
            </a:r>
            <a:r>
              <a:rPr lang="en" sz="1600" dirty="0">
                <a:solidFill>
                  <a:schemeClr val="tx1"/>
                </a:solidFill>
                <a:latin typeface="+mn-lt"/>
              </a:rPr>
              <a:t>est Dieu qui a tout créé.  </a:t>
            </a:r>
          </a:p>
          <a:p>
            <a:r>
              <a:rPr lang="en" sz="1600" dirty="0">
                <a:solidFill>
                  <a:schemeClr val="tx1"/>
                </a:solidFill>
                <a:latin typeface="+mn-lt"/>
              </a:rPr>
              <a:t>Je mets, en toute confiance, ma vie entre les mains de Dieu.</a:t>
            </a:r>
          </a:p>
          <a:p>
            <a:r>
              <a:rPr lang="en" sz="1600" dirty="0">
                <a:solidFill>
                  <a:schemeClr val="tx1"/>
                </a:solidFill>
                <a:latin typeface="+mn-lt"/>
              </a:rPr>
              <a:t>Je dis à Dieu combien je l’aime.</a:t>
            </a:r>
            <a:r>
              <a:rPr lang="fr-CA" sz="1600" dirty="0">
                <a:solidFill>
                  <a:schemeClr val="tx1"/>
                </a:solidFill>
                <a:latin typeface="+mn-lt"/>
              </a:rPr>
              <a:t> </a:t>
            </a:r>
          </a:p>
          <a:p>
            <a:pPr marL="114300" indent="0">
              <a:buNone/>
            </a:pPr>
            <a:endParaRPr lang="fr-CA" sz="1600" dirty="0">
              <a:solidFill>
                <a:schemeClr val="tx1"/>
              </a:solidFill>
              <a:latin typeface="+mn-lt"/>
            </a:endParaRPr>
          </a:p>
          <a:p>
            <a:pPr marL="114300" indent="0">
              <a:buNone/>
            </a:pPr>
            <a:r>
              <a:rPr lang="fr-CA" sz="1600" dirty="0">
                <a:solidFill>
                  <a:schemeClr val="tx1"/>
                </a:solidFill>
                <a:latin typeface="+mn-lt"/>
              </a:rPr>
              <a:t>Cette prière ressemble à la prière de louange.  </a:t>
            </a:r>
          </a:p>
          <a:p>
            <a:endParaRPr sz="1600" dirty="0">
              <a:latin typeface="+mn-lt"/>
            </a:endParaRPr>
          </a:p>
        </p:txBody>
      </p:sp>
      <p:sp>
        <p:nvSpPr>
          <p:cNvPr id="2" name="Rectangle 1">
            <a:extLst>
              <a:ext uri="{FF2B5EF4-FFF2-40B4-BE49-F238E27FC236}">
                <a16:creationId xmlns:a16="http://schemas.microsoft.com/office/drawing/2014/main" id="{E7150ABE-71F7-CDD1-F81F-2CE49A7CC430}"/>
              </a:ext>
              <a:ext uri="{C183D7F6-B498-43B3-948B-1728B52AA6E4}">
                <adec:decorative xmlns:adec="http://schemas.microsoft.com/office/drawing/2017/decorative" val="1"/>
              </a:ext>
            </a:extLst>
          </p:cNvPr>
          <p:cNvSpPr/>
          <p:nvPr/>
        </p:nvSpPr>
        <p:spPr>
          <a:xfrm>
            <a:off x="4508694" y="431036"/>
            <a:ext cx="4635305" cy="4485622"/>
          </a:xfrm>
          <a:prstGeom prst="rect">
            <a:avLst/>
          </a:prstGeom>
          <a:solidFill>
            <a:srgbClr val="F9D1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5" name="Picture 4" descr="Une famille de trois personnes se tient debout devant une croix. L’image est à l’extérieur, on aperçoit un coucher de soleil en arrière-plan.">
            <a:extLst>
              <a:ext uri="{FF2B5EF4-FFF2-40B4-BE49-F238E27FC236}">
                <a16:creationId xmlns:a16="http://schemas.microsoft.com/office/drawing/2014/main" id="{B7D22361-57D9-7C33-48C2-4005E7C8CBEB}"/>
              </a:ext>
              <a:ext uri="{C183D7F6-B498-43B3-948B-1728B52AA6E4}">
                <adec:decorative xmlns:adec="http://schemas.microsoft.com/office/drawing/2017/decorative" val="0"/>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l="2493" t="-1045" r="33958" b="-1045"/>
          <a:stretch/>
        </p:blipFill>
        <p:spPr>
          <a:xfrm>
            <a:off x="4934793" y="835418"/>
            <a:ext cx="3783106" cy="3676857"/>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6"/>
          <p:cNvSpPr txBox="1">
            <a:spLocks noGrp="1"/>
          </p:cNvSpPr>
          <p:nvPr>
            <p:ph type="ctrTitle"/>
            <p:custDataLst>
              <p:tags r:id="rId1"/>
            </p:custDataLst>
          </p:nvPr>
        </p:nvSpPr>
        <p:spPr/>
        <p:txBody>
          <a:bodyPr/>
          <a:lstStyle/>
          <a:p>
            <a:pPr lvl="0"/>
            <a:r>
              <a:rPr lang="en-CA" dirty="0" err="1"/>
              <a:t>Prière</a:t>
            </a:r>
            <a:r>
              <a:rPr lang="en-CA" dirty="0"/>
              <a:t> de </a:t>
            </a:r>
            <a:r>
              <a:rPr lang="en-CA" dirty="0" err="1"/>
              <a:t>demande</a:t>
            </a:r>
            <a:endParaRPr lang="en-CA" dirty="0"/>
          </a:p>
        </p:txBody>
      </p:sp>
      <p:sp>
        <p:nvSpPr>
          <p:cNvPr id="86" name="Google Shape;86;p16"/>
          <p:cNvSpPr txBox="1">
            <a:spLocks noGrp="1"/>
          </p:cNvSpPr>
          <p:nvPr>
            <p:ph type="body" idx="4294967295"/>
            <p:custDataLst>
              <p:tags r:id="rId2"/>
            </p:custDataLst>
          </p:nvPr>
        </p:nvSpPr>
        <p:spPr>
          <a:xfrm>
            <a:off x="161777" y="1152525"/>
            <a:ext cx="4086665" cy="3416300"/>
          </a:xfrm>
          <a:prstGeom prst="rect">
            <a:avLst/>
          </a:prstGeom>
        </p:spPr>
        <p:txBody>
          <a:bodyPr spcFirstLastPara="1" wrap="square" lIns="91425" tIns="91425" rIns="91425" bIns="91425" anchor="t" anchorCtr="0">
            <a:normAutofit/>
          </a:bodyPr>
          <a:lstStyle/>
          <a:p>
            <a:r>
              <a:rPr lang="en" sz="1600" dirty="0">
                <a:solidFill>
                  <a:schemeClr val="tx1"/>
                </a:solidFill>
                <a:latin typeface="+mn-lt"/>
              </a:rPr>
              <a:t>Je fais une demande à Dieu en Lui présentant mes besoins et mes questions.</a:t>
            </a:r>
          </a:p>
          <a:p>
            <a:r>
              <a:rPr lang="en" sz="1600" dirty="0">
                <a:solidFill>
                  <a:schemeClr val="tx1"/>
                </a:solidFill>
                <a:latin typeface="+mn-lt"/>
              </a:rPr>
              <a:t>Je demande de l’aide à Dieu pour moi ou d’autres personnes.</a:t>
            </a:r>
          </a:p>
          <a:p>
            <a:r>
              <a:rPr lang="en" sz="1600" dirty="0">
                <a:solidFill>
                  <a:schemeClr val="tx1"/>
                </a:solidFill>
                <a:latin typeface="+mn-lt"/>
              </a:rPr>
              <a:t>Je peux aussi demander de l’aide à l’Esprit Saint.</a:t>
            </a:r>
          </a:p>
          <a:p>
            <a:pPr marL="114300" indent="0">
              <a:buNone/>
            </a:pPr>
            <a:endParaRPr lang="en" sz="1600" dirty="0">
              <a:solidFill>
                <a:schemeClr val="tx1"/>
              </a:solidFill>
              <a:latin typeface="+mn-lt"/>
            </a:endParaRPr>
          </a:p>
          <a:p>
            <a:pPr marL="114300" indent="0">
              <a:lnSpc>
                <a:spcPct val="114999"/>
              </a:lnSpc>
              <a:buNone/>
            </a:pPr>
            <a:r>
              <a:rPr lang="en" sz="1600" dirty="0">
                <a:solidFill>
                  <a:schemeClr val="tx1"/>
                </a:solidFill>
                <a:latin typeface="+mn-lt"/>
              </a:rPr>
              <a:t>Dieu ne m’accorde pas toujours ce que je demande. Il sait ce dont j’ai besoin et Il veut mon bien.</a:t>
            </a:r>
            <a:endParaRPr sz="1600" dirty="0">
              <a:solidFill>
                <a:schemeClr val="tx1"/>
              </a:solidFill>
              <a:latin typeface="+mn-lt"/>
            </a:endParaRPr>
          </a:p>
        </p:txBody>
      </p:sp>
      <p:sp>
        <p:nvSpPr>
          <p:cNvPr id="2" name="Rectangle 1">
            <a:extLst>
              <a:ext uri="{FF2B5EF4-FFF2-40B4-BE49-F238E27FC236}">
                <a16:creationId xmlns:a16="http://schemas.microsoft.com/office/drawing/2014/main" id="{F0B29621-3618-E036-246A-244964E7D157}"/>
              </a:ext>
              <a:ext uri="{C183D7F6-B498-43B3-948B-1728B52AA6E4}">
                <adec:decorative xmlns:adec="http://schemas.microsoft.com/office/drawing/2017/decorative" val="1"/>
              </a:ext>
            </a:extLst>
          </p:cNvPr>
          <p:cNvSpPr/>
          <p:nvPr/>
        </p:nvSpPr>
        <p:spPr>
          <a:xfrm>
            <a:off x="4508694" y="431036"/>
            <a:ext cx="4635305" cy="4485622"/>
          </a:xfrm>
          <a:prstGeom prst="rect">
            <a:avLst/>
          </a:prstGeom>
          <a:solidFill>
            <a:srgbClr val="807C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4" name="Picture 3" descr="Une personne est à genoux, sa tête est penchée vers le sol. Ses mains sont jointes. On ne peut pas voir son visage.">
            <a:extLst>
              <a:ext uri="{FF2B5EF4-FFF2-40B4-BE49-F238E27FC236}">
                <a16:creationId xmlns:a16="http://schemas.microsoft.com/office/drawing/2014/main" id="{72713817-0A57-FA58-9F23-3A64A8253C80}"/>
              </a:ext>
              <a:ext uri="{C183D7F6-B498-43B3-948B-1728B52AA6E4}">
                <adec:decorative xmlns:adec="http://schemas.microsoft.com/office/drawing/2017/decorative" val="0"/>
              </a:ext>
            </a:extLst>
          </p:cNvPr>
          <p:cNvPicPr>
            <a:picLocks noChangeAspect="1"/>
          </p:cNvPicPr>
          <p:nvPr/>
        </p:nvPicPr>
        <p:blipFill rotWithShape="1">
          <a:blip r:embed="rId5"/>
          <a:srcRect l="441" r="441"/>
          <a:stretch/>
        </p:blipFill>
        <p:spPr>
          <a:xfrm>
            <a:off x="4934793" y="835418"/>
            <a:ext cx="3783106" cy="3676857"/>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7"/>
          <p:cNvSpPr txBox="1">
            <a:spLocks noGrp="1"/>
          </p:cNvSpPr>
          <p:nvPr>
            <p:ph type="ctrTitle"/>
            <p:custDataLst>
              <p:tags r:id="rId1"/>
            </p:custDataLst>
          </p:nvPr>
        </p:nvSpPr>
        <p:spPr/>
        <p:txBody>
          <a:bodyPr/>
          <a:lstStyle/>
          <a:p>
            <a:pPr lvl="0"/>
            <a:r>
              <a:rPr lang="en-CA" dirty="0" err="1"/>
              <a:t>Prière</a:t>
            </a:r>
            <a:r>
              <a:rPr lang="en-CA" dirty="0"/>
              <a:t> </a:t>
            </a:r>
            <a:r>
              <a:rPr lang="en-CA" dirty="0" err="1"/>
              <a:t>d’action</a:t>
            </a:r>
            <a:r>
              <a:rPr lang="en-CA" dirty="0"/>
              <a:t> de grâce</a:t>
            </a:r>
          </a:p>
        </p:txBody>
      </p:sp>
      <p:sp>
        <p:nvSpPr>
          <p:cNvPr id="93" name="Google Shape;93;p17"/>
          <p:cNvSpPr txBox="1">
            <a:spLocks noGrp="1"/>
          </p:cNvSpPr>
          <p:nvPr>
            <p:ph type="body" idx="4294967295"/>
            <p:custDataLst>
              <p:tags r:id="rId2"/>
            </p:custDataLst>
          </p:nvPr>
        </p:nvSpPr>
        <p:spPr>
          <a:xfrm>
            <a:off x="196948" y="1152525"/>
            <a:ext cx="3803552" cy="3416300"/>
          </a:xfrm>
          <a:prstGeom prst="rect">
            <a:avLst/>
          </a:prstGeom>
        </p:spPr>
        <p:txBody>
          <a:bodyPr spcFirstLastPara="1" wrap="square" lIns="91425" tIns="91425" rIns="91425" bIns="91425" anchor="t" anchorCtr="0">
            <a:normAutofit/>
          </a:bodyPr>
          <a:lstStyle/>
          <a:p>
            <a:r>
              <a:rPr lang="en" sz="1600" dirty="0">
                <a:solidFill>
                  <a:schemeClr val="tx1"/>
                </a:solidFill>
                <a:latin typeface="+mn-lt"/>
              </a:rPr>
              <a:t>Je remercie Dieu pour les merveilles qu’Il nous offre. </a:t>
            </a:r>
          </a:p>
          <a:p>
            <a:r>
              <a:rPr lang="en" sz="1600" dirty="0">
                <a:solidFill>
                  <a:schemeClr val="tx1"/>
                </a:solidFill>
                <a:latin typeface="+mn-lt"/>
              </a:rPr>
              <a:t>Je reconnais que Dieu veut nous faire grandir dans la foi.</a:t>
            </a:r>
            <a:endParaRPr sz="1600" dirty="0">
              <a:solidFill>
                <a:schemeClr val="tx1"/>
              </a:solidFill>
              <a:latin typeface="+mn-lt"/>
            </a:endParaRPr>
          </a:p>
        </p:txBody>
      </p:sp>
      <p:sp>
        <p:nvSpPr>
          <p:cNvPr id="5" name="Rectangle 4">
            <a:extLst>
              <a:ext uri="{FF2B5EF4-FFF2-40B4-BE49-F238E27FC236}">
                <a16:creationId xmlns:a16="http://schemas.microsoft.com/office/drawing/2014/main" id="{91331FF0-CBF5-B961-6060-07CA6DDAE31B}"/>
              </a:ext>
              <a:ext uri="{C183D7F6-B498-43B3-948B-1728B52AA6E4}">
                <adec:decorative xmlns:adec="http://schemas.microsoft.com/office/drawing/2017/decorative" val="1"/>
              </a:ext>
            </a:extLst>
          </p:cNvPr>
          <p:cNvSpPr/>
          <p:nvPr/>
        </p:nvSpPr>
        <p:spPr>
          <a:xfrm>
            <a:off x="4508694" y="431036"/>
            <a:ext cx="4635305" cy="4485622"/>
          </a:xfrm>
          <a:prstGeom prst="rect">
            <a:avLst/>
          </a:prstGeom>
          <a:solidFill>
            <a:srgbClr val="A7B6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6" name="Picture 5" descr="On voit le visage d’un enfant, il sourit, ses yeux sont fermés. Ses mains sont jointes en position prière.">
            <a:extLst>
              <a:ext uri="{FF2B5EF4-FFF2-40B4-BE49-F238E27FC236}">
                <a16:creationId xmlns:a16="http://schemas.microsoft.com/office/drawing/2014/main" id="{9811A4E7-A4A3-4341-D3EC-32E4BDA9C9FC}"/>
              </a:ext>
              <a:ext uri="{C183D7F6-B498-43B3-948B-1728B52AA6E4}">
                <adec:decorative xmlns:adec="http://schemas.microsoft.com/office/drawing/2017/decorative" val="0"/>
              </a:ext>
            </a:extLst>
          </p:cNvPr>
          <p:cNvPicPr>
            <a:picLocks noChangeAspect="1"/>
          </p:cNvPicPr>
          <p:nvPr/>
        </p:nvPicPr>
        <p:blipFill rotWithShape="1">
          <a:blip r:embed="rId5"/>
          <a:srcRect l="1233" r="1233"/>
          <a:stretch/>
        </p:blipFill>
        <p:spPr>
          <a:xfrm>
            <a:off x="4934793" y="835418"/>
            <a:ext cx="3783106" cy="3676857"/>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8"/>
          <p:cNvSpPr txBox="1">
            <a:spLocks noGrp="1"/>
          </p:cNvSpPr>
          <p:nvPr>
            <p:ph type="ctrTitle"/>
            <p:custDataLst>
              <p:tags r:id="rId1"/>
            </p:custDataLst>
          </p:nvPr>
        </p:nvSpPr>
        <p:spPr/>
        <p:txBody>
          <a:bodyPr/>
          <a:lstStyle/>
          <a:p>
            <a:pPr lvl="0"/>
            <a:r>
              <a:rPr lang="en-CA"/>
              <a:t>Prière de pardon</a:t>
            </a:r>
          </a:p>
        </p:txBody>
      </p:sp>
      <p:sp>
        <p:nvSpPr>
          <p:cNvPr id="100" name="Google Shape;100;p18"/>
          <p:cNvSpPr txBox="1">
            <a:spLocks noGrp="1"/>
          </p:cNvSpPr>
          <p:nvPr>
            <p:ph type="body" idx="4294967295"/>
            <p:custDataLst>
              <p:tags r:id="rId2"/>
            </p:custDataLst>
          </p:nvPr>
        </p:nvSpPr>
        <p:spPr>
          <a:xfrm>
            <a:off x="196948" y="1152525"/>
            <a:ext cx="3803552" cy="3416300"/>
          </a:xfrm>
          <a:prstGeom prst="rect">
            <a:avLst/>
          </a:prstGeom>
        </p:spPr>
        <p:txBody>
          <a:bodyPr spcFirstLastPara="1" wrap="square" lIns="91425" tIns="91425" rIns="91425" bIns="91425" anchor="t" anchorCtr="0">
            <a:normAutofit/>
          </a:bodyPr>
          <a:lstStyle/>
          <a:p>
            <a:r>
              <a:rPr lang="en" sz="1600">
                <a:solidFill>
                  <a:schemeClr val="tx1"/>
                </a:solidFill>
                <a:latin typeface="+mn-lt"/>
              </a:rPr>
              <a:t>Je sais que je fais parfois des erreurs et </a:t>
            </a:r>
            <a:r>
              <a:rPr lang="fr-CA" sz="1600">
                <a:solidFill>
                  <a:schemeClr val="tx1"/>
                </a:solidFill>
                <a:latin typeface="+mn-lt"/>
              </a:rPr>
              <a:t>de</a:t>
            </a:r>
            <a:r>
              <a:rPr lang="en" sz="1600">
                <a:solidFill>
                  <a:schemeClr val="tx1"/>
                </a:solidFill>
                <a:latin typeface="+mn-lt"/>
              </a:rPr>
              <a:t> mauvais choix.</a:t>
            </a:r>
          </a:p>
          <a:p>
            <a:r>
              <a:rPr lang="en" sz="1600">
                <a:solidFill>
                  <a:schemeClr val="tx1"/>
                </a:solidFill>
                <a:latin typeface="+mn-lt"/>
              </a:rPr>
              <a:t>Je demande pardon à Dieu.</a:t>
            </a:r>
          </a:p>
          <a:p>
            <a:r>
              <a:rPr lang="fr-CA" sz="1600">
                <a:solidFill>
                  <a:schemeClr val="tx1"/>
                </a:solidFill>
                <a:latin typeface="+mn-lt"/>
              </a:rPr>
              <a:t>J’ai confiance en Son amour et en Sa miséricorde.  </a:t>
            </a:r>
          </a:p>
          <a:p>
            <a:endParaRPr sz="1600">
              <a:solidFill>
                <a:schemeClr val="tx1"/>
              </a:solidFill>
              <a:latin typeface="+mn-lt"/>
            </a:endParaRPr>
          </a:p>
        </p:txBody>
      </p:sp>
      <p:sp>
        <p:nvSpPr>
          <p:cNvPr id="2" name="Rectangle 1">
            <a:extLst>
              <a:ext uri="{FF2B5EF4-FFF2-40B4-BE49-F238E27FC236}">
                <a16:creationId xmlns:a16="http://schemas.microsoft.com/office/drawing/2014/main" id="{70CD5D9B-81B8-48D2-64A0-5A18457FC674}"/>
              </a:ext>
              <a:ext uri="{C183D7F6-B498-43B3-948B-1728B52AA6E4}">
                <adec:decorative xmlns:adec="http://schemas.microsoft.com/office/drawing/2017/decorative" val="1"/>
              </a:ext>
            </a:extLst>
          </p:cNvPr>
          <p:cNvSpPr/>
          <p:nvPr/>
        </p:nvSpPr>
        <p:spPr>
          <a:xfrm>
            <a:off x="4508694" y="431036"/>
            <a:ext cx="4635305" cy="4485622"/>
          </a:xfrm>
          <a:prstGeom prst="rect">
            <a:avLst/>
          </a:prstGeom>
          <a:solidFill>
            <a:srgbClr val="FFF4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4" name="Picture 3" descr="L’arrière-plan est un coucher de soleil. À la droite, au bas de l’image, il y a une chaine qui monte vers le ciel. La chaine se transforme en plusieurs oiseaux qui s’envolent.">
            <a:extLst>
              <a:ext uri="{FF2B5EF4-FFF2-40B4-BE49-F238E27FC236}">
                <a16:creationId xmlns:a16="http://schemas.microsoft.com/office/drawing/2014/main" id="{902EB0B2-D3B5-ED5E-49BD-80C1D3FDEF9F}"/>
              </a:ext>
              <a:ext uri="{C183D7F6-B498-43B3-948B-1728B52AA6E4}">
                <adec:decorative xmlns:adec="http://schemas.microsoft.com/office/drawing/2017/decorative" val="0"/>
              </a:ext>
            </a:extLst>
          </p:cNvPr>
          <p:cNvPicPr>
            <a:picLocks noChangeAspect="1"/>
          </p:cNvPicPr>
          <p:nvPr/>
        </p:nvPicPr>
        <p:blipFill rotWithShape="1">
          <a:blip r:embed="rId5"/>
          <a:srcRect t="1974" b="1974"/>
          <a:stretch/>
        </p:blipFill>
        <p:spPr>
          <a:xfrm>
            <a:off x="4934793" y="835418"/>
            <a:ext cx="3783106" cy="3676857"/>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F24CD4A-7312-4C15-8339-0987DD78E711}"/>
              </a:ext>
            </a:extLst>
          </p:cNvPr>
          <p:cNvSpPr>
            <a:spLocks noGrp="1"/>
          </p:cNvSpPr>
          <p:nvPr>
            <p:ph type="ctrTitle"/>
          </p:nvPr>
        </p:nvSpPr>
        <p:spPr/>
        <p:txBody>
          <a:bodyPr/>
          <a:lstStyle/>
          <a:p>
            <a:r>
              <a:rPr lang="fr-CA" dirty="0"/>
              <a:t>Combinaison</a:t>
            </a:r>
          </a:p>
        </p:txBody>
      </p:sp>
      <p:sp>
        <p:nvSpPr>
          <p:cNvPr id="3" name="Espace réservé du texte 2">
            <a:extLst>
              <a:ext uri="{FF2B5EF4-FFF2-40B4-BE49-F238E27FC236}">
                <a16:creationId xmlns:a16="http://schemas.microsoft.com/office/drawing/2014/main" id="{A5300803-BB15-4FCD-AECC-74E97D8E78A4}"/>
              </a:ext>
            </a:extLst>
          </p:cNvPr>
          <p:cNvSpPr>
            <a:spLocks noGrp="1"/>
          </p:cNvSpPr>
          <p:nvPr>
            <p:ph type="body" idx="4294967295"/>
          </p:nvPr>
        </p:nvSpPr>
        <p:spPr>
          <a:xfrm>
            <a:off x="196948" y="1152525"/>
            <a:ext cx="3803552" cy="3416300"/>
          </a:xfrm>
        </p:spPr>
        <p:txBody>
          <a:bodyPr>
            <a:normAutofit/>
          </a:bodyPr>
          <a:lstStyle/>
          <a:p>
            <a:pPr marL="114300" indent="0">
              <a:buNone/>
            </a:pPr>
            <a:r>
              <a:rPr lang="fr-CA" sz="1600" dirty="0">
                <a:solidFill>
                  <a:schemeClr val="tx1"/>
                </a:solidFill>
                <a:latin typeface="+mn-lt"/>
              </a:rPr>
              <a:t>Parfois, je peux combiner des types de prières pour exprimer plusieurs choses à Dieu.</a:t>
            </a:r>
          </a:p>
          <a:p>
            <a:pPr marL="114300" indent="0">
              <a:buNone/>
            </a:pPr>
            <a:endParaRPr lang="fr-CA" sz="1600" dirty="0">
              <a:solidFill>
                <a:schemeClr val="tx1"/>
              </a:solidFill>
              <a:latin typeface="+mn-lt"/>
            </a:endParaRPr>
          </a:p>
          <a:p>
            <a:pPr marL="114300" indent="0">
              <a:buNone/>
            </a:pPr>
            <a:r>
              <a:rPr lang="fr-CA" sz="1600" dirty="0">
                <a:solidFill>
                  <a:schemeClr val="tx1"/>
                </a:solidFill>
                <a:latin typeface="+mn-lt"/>
              </a:rPr>
              <a:t>Par exemple, je peux dire une prière d’adoration et de demande.</a:t>
            </a:r>
          </a:p>
          <a:p>
            <a:r>
              <a:rPr lang="fr-CA" sz="1600" dirty="0">
                <a:solidFill>
                  <a:schemeClr val="tx1"/>
                </a:solidFill>
                <a:latin typeface="+mn-lt"/>
              </a:rPr>
              <a:t>Je mets, en toute confiance, ma vie entre les mains de Dieu.</a:t>
            </a:r>
          </a:p>
          <a:p>
            <a:r>
              <a:rPr lang="fr-CA" sz="1600" dirty="0">
                <a:solidFill>
                  <a:schemeClr val="tx1"/>
                </a:solidFill>
                <a:latin typeface="+mn-lt"/>
              </a:rPr>
              <a:t>Je demande à Dieu d’aider quelqu’un que j’aime qui éprouve des difficultés.</a:t>
            </a:r>
          </a:p>
          <a:p>
            <a:pPr marL="114300" indent="0">
              <a:buNone/>
            </a:pPr>
            <a:endParaRPr lang="fr-CA" sz="1600" dirty="0">
              <a:latin typeface="+mn-lt"/>
            </a:endParaRPr>
          </a:p>
        </p:txBody>
      </p:sp>
      <p:pic>
        <p:nvPicPr>
          <p:cNvPr id="4" name="Picture 3" descr="L’image représente une petite fille qui est concentrée dans la prière. Ses yeux sont fermés, ses mains sont devant le bas de son visage, elles sont jointes en position de prière.">
            <a:extLst>
              <a:ext uri="{FF2B5EF4-FFF2-40B4-BE49-F238E27FC236}">
                <a16:creationId xmlns:a16="http://schemas.microsoft.com/office/drawing/2014/main" id="{8586AF94-DAC9-4FFF-BD1F-6F24A115375C}"/>
              </a:ext>
              <a:ext uri="{C183D7F6-B498-43B3-948B-1728B52AA6E4}">
                <adec:decorative xmlns:adec="http://schemas.microsoft.com/office/drawing/2017/decorative" val="0"/>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r="48906"/>
          <a:stretch/>
        </p:blipFill>
        <p:spPr>
          <a:xfrm flipH="1">
            <a:off x="4471988" y="377776"/>
            <a:ext cx="4672012" cy="4556760"/>
          </a:xfrm>
          <a:prstGeom prst="rect">
            <a:avLst/>
          </a:prstGeom>
        </p:spPr>
      </p:pic>
      <p:grpSp>
        <p:nvGrpSpPr>
          <p:cNvPr id="11" name="Group 10">
            <a:extLst>
              <a:ext uri="{FF2B5EF4-FFF2-40B4-BE49-F238E27FC236}">
                <a16:creationId xmlns:a16="http://schemas.microsoft.com/office/drawing/2014/main" id="{5EF7758A-DA87-E66A-A5F7-0569036D8DFD}"/>
              </a:ext>
              <a:ext uri="{C183D7F6-B498-43B3-948B-1728B52AA6E4}">
                <adec:decorative xmlns:adec="http://schemas.microsoft.com/office/drawing/2017/decorative" val="1"/>
              </a:ext>
            </a:extLst>
          </p:cNvPr>
          <p:cNvGrpSpPr/>
          <p:nvPr/>
        </p:nvGrpSpPr>
        <p:grpSpPr>
          <a:xfrm rot="16200000">
            <a:off x="2263977" y="2585786"/>
            <a:ext cx="4556760" cy="140738"/>
            <a:chOff x="359202" y="2439164"/>
            <a:chExt cx="8371141" cy="116596"/>
          </a:xfrm>
        </p:grpSpPr>
        <p:sp>
          <p:nvSpPr>
            <p:cNvPr id="6" name="Rectangle 5">
              <a:extLst>
                <a:ext uri="{FF2B5EF4-FFF2-40B4-BE49-F238E27FC236}">
                  <a16:creationId xmlns:a16="http://schemas.microsoft.com/office/drawing/2014/main" id="{6BE9469D-E14B-0DA5-A680-B96BF1470E6D}"/>
                </a:ext>
              </a:extLst>
            </p:cNvPr>
            <p:cNvSpPr/>
            <p:nvPr/>
          </p:nvSpPr>
          <p:spPr>
            <a:xfrm>
              <a:off x="359202" y="2439164"/>
              <a:ext cx="1568356" cy="116596"/>
            </a:xfrm>
            <a:prstGeom prst="rect">
              <a:avLst/>
            </a:prstGeom>
            <a:solidFill>
              <a:srgbClr val="FFC2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Rectangle 6">
              <a:extLst>
                <a:ext uri="{FF2B5EF4-FFF2-40B4-BE49-F238E27FC236}">
                  <a16:creationId xmlns:a16="http://schemas.microsoft.com/office/drawing/2014/main" id="{AB8994F6-5622-3163-C75C-65C3B761EB09}"/>
                </a:ext>
              </a:extLst>
            </p:cNvPr>
            <p:cNvSpPr/>
            <p:nvPr/>
          </p:nvSpPr>
          <p:spPr>
            <a:xfrm>
              <a:off x="2064163" y="2439164"/>
              <a:ext cx="1568356" cy="116596"/>
            </a:xfrm>
            <a:prstGeom prst="rect">
              <a:avLst/>
            </a:prstGeom>
            <a:solidFill>
              <a:srgbClr val="F9D1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Rectangle 7">
              <a:extLst>
                <a:ext uri="{FF2B5EF4-FFF2-40B4-BE49-F238E27FC236}">
                  <a16:creationId xmlns:a16="http://schemas.microsoft.com/office/drawing/2014/main" id="{3B025CED-38CD-B63B-BE8D-582AD6BD35BA}"/>
                </a:ext>
              </a:extLst>
            </p:cNvPr>
            <p:cNvSpPr/>
            <p:nvPr/>
          </p:nvSpPr>
          <p:spPr>
            <a:xfrm>
              <a:off x="3769125" y="2439164"/>
              <a:ext cx="1568356" cy="116596"/>
            </a:xfrm>
            <a:prstGeom prst="rect">
              <a:avLst/>
            </a:prstGeom>
            <a:solidFill>
              <a:srgbClr val="807C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Rectangle 8">
              <a:extLst>
                <a:ext uri="{FF2B5EF4-FFF2-40B4-BE49-F238E27FC236}">
                  <a16:creationId xmlns:a16="http://schemas.microsoft.com/office/drawing/2014/main" id="{5C706CE4-473E-A7AB-A1C6-78622D8ACBFC}"/>
                </a:ext>
              </a:extLst>
            </p:cNvPr>
            <p:cNvSpPr/>
            <p:nvPr/>
          </p:nvSpPr>
          <p:spPr>
            <a:xfrm>
              <a:off x="5465556" y="2439164"/>
              <a:ext cx="1568356" cy="116596"/>
            </a:xfrm>
            <a:prstGeom prst="rect">
              <a:avLst/>
            </a:prstGeom>
            <a:solidFill>
              <a:srgbClr val="A7B6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a:extLst>
                <a:ext uri="{FF2B5EF4-FFF2-40B4-BE49-F238E27FC236}">
                  <a16:creationId xmlns:a16="http://schemas.microsoft.com/office/drawing/2014/main" id="{C1383175-6781-5F3C-8845-E771CEFD10B0}"/>
                </a:ext>
              </a:extLst>
            </p:cNvPr>
            <p:cNvSpPr/>
            <p:nvPr/>
          </p:nvSpPr>
          <p:spPr>
            <a:xfrm>
              <a:off x="7161987" y="2439164"/>
              <a:ext cx="1568356" cy="116596"/>
            </a:xfrm>
            <a:prstGeom prst="rect">
              <a:avLst/>
            </a:prstGeom>
            <a:solidFill>
              <a:srgbClr val="FFF4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Tree>
    <p:extLst>
      <p:ext uri="{BB962C8B-B14F-4D97-AF65-F5344CB8AC3E}">
        <p14:creationId xmlns:p14="http://schemas.microsoft.com/office/powerpoint/2010/main" val="36651173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2"/>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1"/>
</p:tagLst>
</file>

<file path=ppt/tags/tag15.xml><?xml version="1.0" encoding="utf-8"?>
<p:tagLst xmlns:a="http://schemas.openxmlformats.org/drawingml/2006/main" xmlns:r="http://schemas.openxmlformats.org/officeDocument/2006/relationships" xmlns:p="http://schemas.openxmlformats.org/presentationml/2006/main">
  <p:tag name="NUM" val="2"/>
</p:tagLst>
</file>

<file path=ppt/tags/tag16.xml><?xml version="1.0" encoding="utf-8"?>
<p:tagLst xmlns:a="http://schemas.openxmlformats.org/drawingml/2006/main" xmlns:r="http://schemas.openxmlformats.org/officeDocument/2006/relationships" xmlns:p="http://schemas.openxmlformats.org/presentationml/2006/main">
  <p:tag name="NUM" val="1"/>
</p:tagLst>
</file>

<file path=ppt/tags/tag17.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7"/>
</p:tagLst>
</file>

<file path=ppt/tags/tag4.xml><?xml version="1.0" encoding="utf-8"?>
<p:tagLst xmlns:a="http://schemas.openxmlformats.org/drawingml/2006/main" xmlns:r="http://schemas.openxmlformats.org/officeDocument/2006/relationships" xmlns:p="http://schemas.openxmlformats.org/presentationml/2006/main">
  <p:tag name="NUM" val="7"/>
</p:tagLst>
</file>

<file path=ppt/tags/tag5.xml><?xml version="1.0" encoding="utf-8"?>
<p:tagLst xmlns:a="http://schemas.openxmlformats.org/drawingml/2006/main" xmlns:r="http://schemas.openxmlformats.org/officeDocument/2006/relationships" xmlns:p="http://schemas.openxmlformats.org/presentationml/2006/main">
  <p:tag name="NUM" val="7"/>
</p:tagLst>
</file>

<file path=ppt/tags/tag6.xml><?xml version="1.0" encoding="utf-8"?>
<p:tagLst xmlns:a="http://schemas.openxmlformats.org/drawingml/2006/main" xmlns:r="http://schemas.openxmlformats.org/officeDocument/2006/relationships" xmlns:p="http://schemas.openxmlformats.org/presentationml/2006/main">
  <p:tag name="NUM" val="7"/>
</p:tagLst>
</file>

<file path=ppt/tags/tag7.xml><?xml version="1.0" encoding="utf-8"?>
<p:tagLst xmlns:a="http://schemas.openxmlformats.org/drawingml/2006/main" xmlns:r="http://schemas.openxmlformats.org/officeDocument/2006/relationships" xmlns:p="http://schemas.openxmlformats.org/presentationml/2006/main">
  <p:tag name="NUM" val="7"/>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Simple Light">
  <a:themeElements>
    <a:clrScheme name="OPECO">
      <a:dk1>
        <a:sysClr val="windowText" lastClr="000000"/>
      </a:dk1>
      <a:lt1>
        <a:sysClr val="window" lastClr="FFFFFF"/>
      </a:lt1>
      <a:dk2>
        <a:srgbClr val="1F497D"/>
      </a:dk2>
      <a:lt2>
        <a:srgbClr val="EEECE1"/>
      </a:lt2>
      <a:accent1>
        <a:srgbClr val="2F62A9"/>
      </a:accent1>
      <a:accent2>
        <a:srgbClr val="9E0B0F"/>
      </a:accent2>
      <a:accent3>
        <a:srgbClr val="005952"/>
      </a:accent3>
      <a:accent4>
        <a:srgbClr val="5F3A7B"/>
      </a:accent4>
      <a:accent5>
        <a:srgbClr val="4BACC6"/>
      </a:accent5>
      <a:accent6>
        <a:srgbClr val="F79646"/>
      </a:accent6>
      <a:hlink>
        <a:srgbClr val="0000FF"/>
      </a:hlink>
      <a:folHlink>
        <a:srgbClr val="800080"/>
      </a:folHlink>
    </a:clrScheme>
    <a:fontScheme name="OPECO">
      <a:majorFont>
        <a:latin typeface="Amaranth"/>
        <a:ea typeface=""/>
        <a:cs typeface=""/>
      </a:majorFont>
      <a:minorFont>
        <a:latin typeface="poppi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Simple Light">
  <a:themeElements>
    <a:clrScheme name="OPECO">
      <a:dk1>
        <a:sysClr val="windowText" lastClr="000000"/>
      </a:dk1>
      <a:lt1>
        <a:sysClr val="window" lastClr="FFFFFF"/>
      </a:lt1>
      <a:dk2>
        <a:srgbClr val="1F497D"/>
      </a:dk2>
      <a:lt2>
        <a:srgbClr val="EEECE1"/>
      </a:lt2>
      <a:accent1>
        <a:srgbClr val="2F62A9"/>
      </a:accent1>
      <a:accent2>
        <a:srgbClr val="9E0B0F"/>
      </a:accent2>
      <a:accent3>
        <a:srgbClr val="005952"/>
      </a:accent3>
      <a:accent4>
        <a:srgbClr val="5F3A7B"/>
      </a:accent4>
      <a:accent5>
        <a:srgbClr val="4BACC6"/>
      </a:accent5>
      <a:accent6>
        <a:srgbClr val="F79646"/>
      </a:accent6>
      <a:hlink>
        <a:srgbClr val="0000FF"/>
      </a:hlink>
      <a:folHlink>
        <a:srgbClr val="800080"/>
      </a:folHlink>
    </a:clrScheme>
    <a:fontScheme name="OPECO">
      <a:majorFont>
        <a:latin typeface="Amaranth"/>
        <a:ea typeface=""/>
        <a:cs typeface=""/>
      </a:majorFont>
      <a:minorFont>
        <a:latin typeface="poppi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4d973fe5-5de8-41d4-9793-8e45b56aa925">
      <UserInfo>
        <DisplayName/>
        <AccountId xsi:nil="true"/>
        <AccountType/>
      </UserInfo>
    </SharedWithUsers>
    <TaxCatchAll xmlns="4d973fe5-5de8-41d4-9793-8e45b56aa925" xsi:nil="true"/>
    <lcf76f155ced4ddcb4097134ff3c332f xmlns="b47b1488-e997-43b7-9a89-e76a8f595908">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83A900F3B7B6E41A266D0739234BF3D" ma:contentTypeVersion="16" ma:contentTypeDescription="Create a new document." ma:contentTypeScope="" ma:versionID="ca4c7eae02d0031e4f5ff50119d1c807">
  <xsd:schema xmlns:xsd="http://www.w3.org/2001/XMLSchema" xmlns:xs="http://www.w3.org/2001/XMLSchema" xmlns:p="http://schemas.microsoft.com/office/2006/metadata/properties" xmlns:ns2="b47b1488-e997-43b7-9a89-e76a8f595908" xmlns:ns3="4d973fe5-5de8-41d4-9793-8e45b56aa925" targetNamespace="http://schemas.microsoft.com/office/2006/metadata/properties" ma:root="true" ma:fieldsID="deefe31ce11801fecd551bd2cf9e54bb" ns2:_="" ns3:_="">
    <xsd:import namespace="b47b1488-e997-43b7-9a89-e76a8f595908"/>
    <xsd:import namespace="4d973fe5-5de8-41d4-9793-8e45b56aa92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47b1488-e997-43b7-9a89-e76a8f59590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8d7829d-0b58-4bdb-84bc-9624c1b632f6"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4d973fe5-5de8-41d4-9793-8e45b56aa925"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cd816c6-1552-4770-9038-45dd13d3a1df}" ma:internalName="TaxCatchAll" ma:showField="CatchAllData" ma:web="4d973fe5-5de8-41d4-9793-8e45b56aa92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A83F2F8-B4CF-48FA-ACD8-727F2CE098B6}">
  <ds:schemaRefs>
    <ds:schemaRef ds:uri="4d973fe5-5de8-41d4-9793-8e45b56aa925"/>
    <ds:schemaRef ds:uri="b47b1488-e997-43b7-9a89-e76a8f59590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CCB654D-1E1A-462B-9C21-7430012FC8B3}">
  <ds:schemaRefs>
    <ds:schemaRef ds:uri="http://schemas.microsoft.com/sharepoint/v3/contenttype/forms"/>
  </ds:schemaRefs>
</ds:datastoreItem>
</file>

<file path=customXml/itemProps3.xml><?xml version="1.0" encoding="utf-8"?>
<ds:datastoreItem xmlns:ds="http://schemas.openxmlformats.org/officeDocument/2006/customXml" ds:itemID="{04B214F0-CD74-4DBB-AC68-E04D097724D1}">
  <ds:schemaRefs>
    <ds:schemaRef ds:uri="4d973fe5-5de8-41d4-9793-8e45b56aa925"/>
    <ds:schemaRef ds:uri="b47b1488-e997-43b7-9a89-e76a8f59590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298</Words>
  <Application>Microsoft Office PowerPoint</Application>
  <PresentationFormat>Affichage à l'écran (16:9)</PresentationFormat>
  <Paragraphs>37</Paragraphs>
  <Slides>7</Slides>
  <Notes>6</Notes>
  <HiddenSlides>0</HiddenSlides>
  <MMClips>0</MMClips>
  <ScaleCrop>false</ScaleCrop>
  <HeadingPairs>
    <vt:vector size="4" baseType="variant">
      <vt:variant>
        <vt:lpstr>Thème</vt:lpstr>
      </vt:variant>
      <vt:variant>
        <vt:i4>2</vt:i4>
      </vt:variant>
      <vt:variant>
        <vt:lpstr>Titres des diapositives</vt:lpstr>
      </vt:variant>
      <vt:variant>
        <vt:i4>7</vt:i4>
      </vt:variant>
    </vt:vector>
  </HeadingPairs>
  <TitlesOfParts>
    <vt:vector size="9" baseType="lpstr">
      <vt:lpstr>Simple Light</vt:lpstr>
      <vt:lpstr>1_Simple Light</vt:lpstr>
      <vt:lpstr>La prière</vt:lpstr>
      <vt:lpstr>Prière de louange</vt:lpstr>
      <vt:lpstr>Prière d’adoration</vt:lpstr>
      <vt:lpstr>Prière de demande</vt:lpstr>
      <vt:lpstr>Prière d’action de grâce</vt:lpstr>
      <vt:lpstr>Prière de pardon</vt:lpstr>
      <vt:lpstr>Combinaison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types de prières</dc:title>
  <cp:lastModifiedBy>Sean Farrell</cp:lastModifiedBy>
  <cp:revision>3</cp:revision>
  <dcterms:modified xsi:type="dcterms:W3CDTF">2022-10-13T11:58:28Z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0x010100583A900F3B7B6E41A266D0739234BF3D</vt:lpwstr>
  </property>
  <property fmtid="{D5CDD505-2E9C-101B-9397-08002B2CF9AE}" pid="3" name="Order">
    <vt:r8>437775000</vt:r8>
  </property>
  <property fmtid="{D5CDD505-2E9C-101B-9397-08002B2CF9AE}" pid="4" name="xd_Signature">
    <vt:bool>false</vt:bool>
  </property>
  <property fmtid="{D5CDD505-2E9C-101B-9397-08002B2CF9AE}" pid="5" name="xd_ProgID">
    <vt:lpwstr/>
  </property>
  <property fmtid="{D5CDD505-2E9C-101B-9397-08002B2CF9AE}" pid="6" name="ComplianceAssetId">
    <vt:lpwstr/>
  </property>
  <property fmtid="{D5CDD505-2E9C-101B-9397-08002B2CF9AE}" pid="7" name="TemplateUrl">
    <vt:lpwstr/>
  </property>
  <property fmtid="{D5CDD505-2E9C-101B-9397-08002B2CF9AE}" pid="8" name="MediaServiceImageTags">
    <vt:lpwstr/>
  </property>
</Properties>
</file>