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86AA7D-C4D7-B8A8-F741-CC9A4C635F47}" name="Lynn McDonald" initials="LM" userId="S::lmcdonald@lecentrefranco.ca::4a4a85b1-d0aa-4bce-aed3-9e9b241415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élanie Best" initials="" lastIdx="1" clrIdx="0"/>
  <p:cmAuthor id="1" name="Laura Hughes" initials="LH" lastIdx="4" clrIdx="1">
    <p:extLst>
      <p:ext uri="{19B8F6BF-5375-455C-9EA6-DF929625EA0E}">
        <p15:presenceInfo xmlns:p15="http://schemas.microsoft.com/office/powerpoint/2012/main" userId="092bf78b3cf728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2C99"/>
    <a:srgbClr val="9E0B0F"/>
    <a:srgbClr val="005952"/>
    <a:srgbClr val="5F3A7B"/>
    <a:srgbClr val="2F62A9"/>
    <a:srgbClr val="8E8F5C"/>
    <a:srgbClr val="59483F"/>
    <a:srgbClr val="663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07DEC-493D-4583-ABAC-D692275AC4EE}" v="1" dt="2022-10-11T18:21:36.479"/>
    <p1510:client id="{4C9CB6F2-4A3E-43FB-9811-A6E183117D3D}" v="58" dt="2022-10-11T15:25:58.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70743" autoAdjust="0"/>
  </p:normalViewPr>
  <p:slideViewPr>
    <p:cSldViewPr snapToGrid="0">
      <p:cViewPr varScale="1">
        <p:scale>
          <a:sx n="95" d="100"/>
          <a:sy n="95" d="100"/>
        </p:scale>
        <p:origin x="102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peco.ca/trousses/careme_2018/les_types_de_priere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5194686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5194686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a:t>Adapté de : </a:t>
            </a:r>
            <a:r>
              <a:rPr lang="fr-CA" u="sng" dirty="0">
                <a:solidFill>
                  <a:schemeClr val="hlink"/>
                </a:solidFill>
                <a:hlinkClick r:id="rId3"/>
              </a:rPr>
              <a:t>http://opeco.ca/trousses/careme_2018/les_types_de_prieres.pdf</a:t>
            </a:r>
            <a:endParaRPr lang="fr-CA" u="sng" dirty="0">
              <a:solidFill>
                <a:schemeClr val="hlink"/>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u="none"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15418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99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fr-CA" dirty="0"/>
              <a:t>MED: Ajouter le lien vers la page Espace Famille du site Web</a:t>
            </a:r>
          </a:p>
          <a:p>
            <a:pPr marL="0" lvl="0" indent="0" algn="l" rtl="0">
              <a:spcBef>
                <a:spcPts val="0"/>
              </a:spcBef>
              <a:spcAft>
                <a:spcPts val="0"/>
              </a:spcAft>
              <a:buNone/>
            </a:pPr>
            <a:r>
              <a:rPr lang="fr-CA" dirty="0"/>
              <a:t>Ajouter une capture d’écran de cette page sur la diapo. Celle-ci est à </a:t>
            </a:r>
            <a:r>
              <a:rPr lang="fr-CA"/>
              <a:t>titre d’exemples. </a:t>
            </a:r>
            <a:endParaRPr dirty="0"/>
          </a:p>
        </p:txBody>
      </p:sp>
    </p:spTree>
    <p:extLst>
      <p:ext uri="{BB962C8B-B14F-4D97-AF65-F5344CB8AC3E}">
        <p14:creationId xmlns:p14="http://schemas.microsoft.com/office/powerpoint/2010/main" val="50265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6345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0932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0612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1239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4307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633151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4276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873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51946867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51946867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10490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3" name="Picture 2">
            <a:extLst>
              <a:ext uri="{FF2B5EF4-FFF2-40B4-BE49-F238E27FC236}">
                <a16:creationId xmlns:a16="http://schemas.microsoft.com/office/drawing/2014/main" id="{949BB04F-617B-415A-9B3B-F1A9AF5F04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26" y="172721"/>
            <a:ext cx="311886" cy="106200"/>
          </a:xfrm>
          <a:prstGeom prst="rect">
            <a:avLst/>
          </a:prstGeom>
        </p:spPr>
      </p:pic>
      <p:pic>
        <p:nvPicPr>
          <p:cNvPr id="6" name="Picture 5">
            <a:extLst>
              <a:ext uri="{FF2B5EF4-FFF2-40B4-BE49-F238E27FC236}">
                <a16:creationId xmlns:a16="http://schemas.microsoft.com/office/drawing/2014/main" id="{AD6D9310-4316-46D6-9E17-DE47E8A95F34}"/>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692" y="315871"/>
            <a:ext cx="1748589" cy="431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2" name="Picture 1">
            <a:extLst>
              <a:ext uri="{FF2B5EF4-FFF2-40B4-BE49-F238E27FC236}">
                <a16:creationId xmlns:a16="http://schemas.microsoft.com/office/drawing/2014/main" id="{0DF50ED3-447B-CCCD-0E32-04CE9F8F114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9730" y="172721"/>
            <a:ext cx="522635" cy="177962"/>
          </a:xfrm>
          <a:prstGeom prst="rect">
            <a:avLst/>
          </a:prstGeom>
        </p:spPr>
      </p:pic>
      <p:sp>
        <p:nvSpPr>
          <p:cNvPr id="5" name="Google Shape;10;p2">
            <a:extLst>
              <a:ext uri="{FF2B5EF4-FFF2-40B4-BE49-F238E27FC236}">
                <a16:creationId xmlns:a16="http://schemas.microsoft.com/office/drawing/2014/main" id="{80316512-E9C2-B97F-A74A-3E42D3A8D783}"/>
              </a:ext>
            </a:extLst>
          </p:cNvPr>
          <p:cNvSpPr txBox="1">
            <a:spLocks noGrp="1"/>
          </p:cNvSpPr>
          <p:nvPr>
            <p:ph type="ctrTitle"/>
          </p:nvPr>
        </p:nvSpPr>
        <p:spPr>
          <a:xfrm>
            <a:off x="311708" y="431036"/>
            <a:ext cx="8520600" cy="699850"/>
          </a:xfrm>
          <a:prstGeom prst="rect">
            <a:avLst/>
          </a:prstGeom>
        </p:spPr>
        <p:txBody>
          <a:bodyPr spcFirstLastPara="1" wrap="square" lIns="91425" tIns="91425" rIns="91425" bIns="91425" anchor="b" anchorCtr="0">
            <a:normAutofit/>
          </a:bodyPr>
          <a:lstStyle>
            <a:lvl1pPr lvl="0" algn="l">
              <a:spcBef>
                <a:spcPts val="0"/>
              </a:spcBef>
              <a:spcAft>
                <a:spcPts val="0"/>
              </a:spcAft>
              <a:buSzPts val="5200"/>
              <a:buNone/>
              <a:defRPr sz="3200">
                <a:latin typeface="Oswald" panose="02000503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extLst>
      <p:ext uri="{BB962C8B-B14F-4D97-AF65-F5344CB8AC3E}">
        <p14:creationId xmlns:p14="http://schemas.microsoft.com/office/powerpoint/2010/main" val="37905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pic>
        <p:nvPicPr>
          <p:cNvPr id="2" name="Picture 1">
            <a:extLst>
              <a:ext uri="{FF2B5EF4-FFF2-40B4-BE49-F238E27FC236}">
                <a16:creationId xmlns:a16="http://schemas.microsoft.com/office/drawing/2014/main" id="{0DF50ED3-447B-CCCD-0E32-04CE9F8F114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9730" y="172721"/>
            <a:ext cx="522635" cy="177962"/>
          </a:xfrm>
          <a:prstGeom prst="rect">
            <a:avLst/>
          </a:prstGeom>
        </p:spPr>
      </p:pic>
      <p:sp>
        <p:nvSpPr>
          <p:cNvPr id="5" name="Google Shape;10;p2">
            <a:extLst>
              <a:ext uri="{FF2B5EF4-FFF2-40B4-BE49-F238E27FC236}">
                <a16:creationId xmlns:a16="http://schemas.microsoft.com/office/drawing/2014/main" id="{80316512-E9C2-B97F-A74A-3E42D3A8D783}"/>
              </a:ext>
            </a:extLst>
          </p:cNvPr>
          <p:cNvSpPr txBox="1">
            <a:spLocks noGrp="1"/>
          </p:cNvSpPr>
          <p:nvPr>
            <p:ph type="ctrTitle"/>
          </p:nvPr>
        </p:nvSpPr>
        <p:spPr>
          <a:xfrm>
            <a:off x="311708" y="431036"/>
            <a:ext cx="8520600" cy="699850"/>
          </a:xfrm>
          <a:prstGeom prst="rect">
            <a:avLst/>
          </a:prstGeom>
        </p:spPr>
        <p:txBody>
          <a:bodyPr spcFirstLastPara="1" wrap="square" lIns="91425" tIns="91425" rIns="91425" bIns="91425" anchor="b" anchorCtr="0">
            <a:normAutofit/>
          </a:bodyPr>
          <a:lstStyle>
            <a:lvl1pPr lvl="0" algn="l">
              <a:spcBef>
                <a:spcPts val="0"/>
              </a:spcBef>
              <a:spcAft>
                <a:spcPts val="0"/>
              </a:spcAft>
              <a:buSzPts val="5200"/>
              <a:buNone/>
              <a:defRPr sz="3200">
                <a:latin typeface="Oswald" panose="02000503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4" name="Google Shape;18;p4">
            <a:extLst>
              <a:ext uri="{FF2B5EF4-FFF2-40B4-BE49-F238E27FC236}">
                <a16:creationId xmlns:a16="http://schemas.microsoft.com/office/drawing/2014/main" id="{9C84A504-85E4-527F-6790-654ABF9B9FFA}"/>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114300" lvl="0" indent="0">
              <a:spcBef>
                <a:spcPts val="0"/>
              </a:spcBef>
              <a:spcAft>
                <a:spcPts val="0"/>
              </a:spcAft>
              <a:buSzPts val="1800"/>
              <a:buNone/>
              <a:defRPr>
                <a:solidFill>
                  <a:schemeClr val="tx1"/>
                </a:solidFill>
                <a:latin typeface="+mn-lt"/>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lang="en-CA" dirty="0"/>
          </a:p>
        </p:txBody>
      </p:sp>
    </p:spTree>
    <p:extLst>
      <p:ext uri="{BB962C8B-B14F-4D97-AF65-F5344CB8AC3E}">
        <p14:creationId xmlns:p14="http://schemas.microsoft.com/office/powerpoint/2010/main" val="231928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9116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91571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985938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92946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314305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04228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35134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282817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806789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83666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grpSp>
        <p:nvGrpSpPr>
          <p:cNvPr id="4" name="Group 3">
            <a:extLst>
              <a:ext uri="{FF2B5EF4-FFF2-40B4-BE49-F238E27FC236}">
                <a16:creationId xmlns:a16="http://schemas.microsoft.com/office/drawing/2014/main" id="{293FEDF2-8B10-4436-A9B0-B85560178674}"/>
              </a:ext>
              <a:ext uri="{C183D7F6-B498-43B3-948B-1728B52AA6E4}">
                <adec:decorative xmlns:adec="http://schemas.microsoft.com/office/drawing/2017/decorative" val="1"/>
              </a:ext>
            </a:extLst>
          </p:cNvPr>
          <p:cNvGrpSpPr/>
          <p:nvPr userDrawn="1"/>
        </p:nvGrpSpPr>
        <p:grpSpPr>
          <a:xfrm>
            <a:off x="2273121" y="488183"/>
            <a:ext cx="6954960" cy="99536"/>
            <a:chOff x="3763238" y="-39190"/>
            <a:chExt cx="5406888" cy="195091"/>
          </a:xfrm>
        </p:grpSpPr>
        <p:sp>
          <p:nvSpPr>
            <p:cNvPr id="2" name="Rectangle 1">
              <a:extLst>
                <a:ext uri="{FF2B5EF4-FFF2-40B4-BE49-F238E27FC236}">
                  <a16:creationId xmlns:a16="http://schemas.microsoft.com/office/drawing/2014/main" id="{235DB24F-44F0-4759-ADC6-69E308D4FABE}"/>
                </a:ext>
                <a:ext uri="{C183D7F6-B498-43B3-948B-1728B52AA6E4}">
                  <adec:decorative xmlns:adec="http://schemas.microsoft.com/office/drawing/2017/decorative" val="1"/>
                </a:ext>
              </a:extLst>
            </p:cNvPr>
            <p:cNvSpPr/>
            <p:nvPr userDrawn="1"/>
          </p:nvSpPr>
          <p:spPr>
            <a:xfrm>
              <a:off x="7818404" y="-39190"/>
              <a:ext cx="1351722" cy="195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43C98BBB-9588-4A4C-8B2F-47AF23FA1784}"/>
                </a:ext>
                <a:ext uri="{C183D7F6-B498-43B3-948B-1728B52AA6E4}">
                  <adec:decorative xmlns:adec="http://schemas.microsoft.com/office/drawing/2017/decorative" val="1"/>
                </a:ext>
              </a:extLst>
            </p:cNvPr>
            <p:cNvSpPr/>
            <p:nvPr userDrawn="1"/>
          </p:nvSpPr>
          <p:spPr>
            <a:xfrm>
              <a:off x="6466682" y="-39190"/>
              <a:ext cx="1351722" cy="19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6B9FA9CD-6AA2-4067-920D-6000F47D74FA}"/>
                </a:ext>
                <a:ext uri="{C183D7F6-B498-43B3-948B-1728B52AA6E4}">
                  <adec:decorative xmlns:adec="http://schemas.microsoft.com/office/drawing/2017/decorative" val="1"/>
                </a:ext>
              </a:extLst>
            </p:cNvPr>
            <p:cNvSpPr/>
            <p:nvPr userDrawn="1"/>
          </p:nvSpPr>
          <p:spPr>
            <a:xfrm>
              <a:off x="5114960" y="-39190"/>
              <a:ext cx="1351722" cy="195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ED052B64-1167-47BC-9EF0-874CB3036D80}"/>
                </a:ext>
                <a:ext uri="{C183D7F6-B498-43B3-948B-1728B52AA6E4}">
                  <adec:decorative xmlns:adec="http://schemas.microsoft.com/office/drawing/2017/decorative" val="1"/>
                </a:ext>
              </a:extLst>
            </p:cNvPr>
            <p:cNvSpPr/>
            <p:nvPr userDrawn="1"/>
          </p:nvSpPr>
          <p:spPr>
            <a:xfrm>
              <a:off x="3763238" y="-39190"/>
              <a:ext cx="1351722" cy="195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 name="Group 2">
            <a:extLst>
              <a:ext uri="{FF2B5EF4-FFF2-40B4-BE49-F238E27FC236}">
                <a16:creationId xmlns:a16="http://schemas.microsoft.com/office/drawing/2014/main" id="{E6EC499D-F7A2-4B11-82D0-178D1C04407B}"/>
              </a:ext>
              <a:ext uri="{C183D7F6-B498-43B3-948B-1728B52AA6E4}">
                <adec:decorative xmlns:adec="http://schemas.microsoft.com/office/drawing/2017/decorative" val="1"/>
              </a:ext>
            </a:extLst>
          </p:cNvPr>
          <p:cNvGrpSpPr/>
          <p:nvPr userDrawn="1"/>
        </p:nvGrpSpPr>
        <p:grpSpPr>
          <a:xfrm>
            <a:off x="-17336" y="5056817"/>
            <a:ext cx="5406888" cy="97545"/>
            <a:chOff x="-17336" y="4959271"/>
            <a:chExt cx="5406888" cy="195091"/>
          </a:xfrm>
        </p:grpSpPr>
        <p:sp>
          <p:nvSpPr>
            <p:cNvPr id="13" name="Rectangle 12">
              <a:extLst>
                <a:ext uri="{FF2B5EF4-FFF2-40B4-BE49-F238E27FC236}">
                  <a16:creationId xmlns:a16="http://schemas.microsoft.com/office/drawing/2014/main" id="{CC876063-F5F9-4557-8154-863F7D4D061D}"/>
                </a:ext>
                <a:ext uri="{C183D7F6-B498-43B3-948B-1728B52AA6E4}">
                  <adec:decorative xmlns:adec="http://schemas.microsoft.com/office/drawing/2017/decorative" val="1"/>
                </a:ext>
              </a:extLst>
            </p:cNvPr>
            <p:cNvSpPr/>
            <p:nvPr userDrawn="1"/>
          </p:nvSpPr>
          <p:spPr>
            <a:xfrm>
              <a:off x="4037830" y="4959271"/>
              <a:ext cx="1351722" cy="195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A23B60C3-ACD0-4153-9596-0CEAEE877654}"/>
                </a:ext>
                <a:ext uri="{C183D7F6-B498-43B3-948B-1728B52AA6E4}">
                  <adec:decorative xmlns:adec="http://schemas.microsoft.com/office/drawing/2017/decorative" val="1"/>
                </a:ext>
              </a:extLst>
            </p:cNvPr>
            <p:cNvSpPr/>
            <p:nvPr userDrawn="1"/>
          </p:nvSpPr>
          <p:spPr>
            <a:xfrm>
              <a:off x="2686108" y="4959271"/>
              <a:ext cx="1351722" cy="19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DDD4C226-4452-408C-BE8F-F9E6B78D8492}"/>
                </a:ext>
                <a:ext uri="{C183D7F6-B498-43B3-948B-1728B52AA6E4}">
                  <adec:decorative xmlns:adec="http://schemas.microsoft.com/office/drawing/2017/decorative" val="1"/>
                </a:ext>
              </a:extLst>
            </p:cNvPr>
            <p:cNvSpPr/>
            <p:nvPr userDrawn="1"/>
          </p:nvSpPr>
          <p:spPr>
            <a:xfrm>
              <a:off x="1334386" y="4959271"/>
              <a:ext cx="1351722" cy="195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707399DF-4E80-4D05-9C93-472D0E1E7472}"/>
                </a:ext>
                <a:ext uri="{C183D7F6-B498-43B3-948B-1728B52AA6E4}">
                  <adec:decorative xmlns:adec="http://schemas.microsoft.com/office/drawing/2017/decorative" val="1"/>
                </a:ext>
              </a:extLst>
            </p:cNvPr>
            <p:cNvSpPr/>
            <p:nvPr userDrawn="1"/>
          </p:nvSpPr>
          <p:spPr>
            <a:xfrm>
              <a:off x="-17336" y="4959271"/>
              <a:ext cx="1351722" cy="195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grpSp>
        <p:nvGrpSpPr>
          <p:cNvPr id="4" name="Group 3">
            <a:extLst>
              <a:ext uri="{FF2B5EF4-FFF2-40B4-BE49-F238E27FC236}">
                <a16:creationId xmlns:a16="http://schemas.microsoft.com/office/drawing/2014/main" id="{293FEDF2-8B10-4436-A9B0-B85560178674}"/>
              </a:ext>
              <a:ext uri="{C183D7F6-B498-43B3-948B-1728B52AA6E4}">
                <adec:decorative xmlns:adec="http://schemas.microsoft.com/office/drawing/2017/decorative" val="1"/>
              </a:ext>
            </a:extLst>
          </p:cNvPr>
          <p:cNvGrpSpPr/>
          <p:nvPr userDrawn="1"/>
        </p:nvGrpSpPr>
        <p:grpSpPr>
          <a:xfrm>
            <a:off x="985234" y="231819"/>
            <a:ext cx="8242847" cy="78455"/>
            <a:chOff x="3763238" y="-39190"/>
            <a:chExt cx="5406888" cy="195091"/>
          </a:xfrm>
        </p:grpSpPr>
        <p:sp>
          <p:nvSpPr>
            <p:cNvPr id="2" name="Rectangle 1">
              <a:extLst>
                <a:ext uri="{FF2B5EF4-FFF2-40B4-BE49-F238E27FC236}">
                  <a16:creationId xmlns:a16="http://schemas.microsoft.com/office/drawing/2014/main" id="{235DB24F-44F0-4759-ADC6-69E308D4FABE}"/>
                </a:ext>
                <a:ext uri="{C183D7F6-B498-43B3-948B-1728B52AA6E4}">
                  <adec:decorative xmlns:adec="http://schemas.microsoft.com/office/drawing/2017/decorative" val="1"/>
                </a:ext>
              </a:extLst>
            </p:cNvPr>
            <p:cNvSpPr/>
            <p:nvPr userDrawn="1"/>
          </p:nvSpPr>
          <p:spPr>
            <a:xfrm>
              <a:off x="7818404" y="-39190"/>
              <a:ext cx="1351722" cy="195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43C98BBB-9588-4A4C-8B2F-47AF23FA1784}"/>
                </a:ext>
                <a:ext uri="{C183D7F6-B498-43B3-948B-1728B52AA6E4}">
                  <adec:decorative xmlns:adec="http://schemas.microsoft.com/office/drawing/2017/decorative" val="1"/>
                </a:ext>
              </a:extLst>
            </p:cNvPr>
            <p:cNvSpPr/>
            <p:nvPr userDrawn="1"/>
          </p:nvSpPr>
          <p:spPr>
            <a:xfrm>
              <a:off x="6466682" y="-39190"/>
              <a:ext cx="1351722" cy="19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6B9FA9CD-6AA2-4067-920D-6000F47D74FA}"/>
                </a:ext>
                <a:ext uri="{C183D7F6-B498-43B3-948B-1728B52AA6E4}">
                  <adec:decorative xmlns:adec="http://schemas.microsoft.com/office/drawing/2017/decorative" val="1"/>
                </a:ext>
              </a:extLst>
            </p:cNvPr>
            <p:cNvSpPr/>
            <p:nvPr userDrawn="1"/>
          </p:nvSpPr>
          <p:spPr>
            <a:xfrm>
              <a:off x="5114960" y="-39190"/>
              <a:ext cx="1351722" cy="195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ED052B64-1167-47BC-9EF0-874CB3036D80}"/>
                </a:ext>
                <a:ext uri="{C183D7F6-B498-43B3-948B-1728B52AA6E4}">
                  <adec:decorative xmlns:adec="http://schemas.microsoft.com/office/drawing/2017/decorative" val="1"/>
                </a:ext>
              </a:extLst>
            </p:cNvPr>
            <p:cNvSpPr/>
            <p:nvPr userDrawn="1"/>
          </p:nvSpPr>
          <p:spPr>
            <a:xfrm>
              <a:off x="3763238" y="-39190"/>
              <a:ext cx="1351722" cy="195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 name="Group 2">
            <a:extLst>
              <a:ext uri="{FF2B5EF4-FFF2-40B4-BE49-F238E27FC236}">
                <a16:creationId xmlns:a16="http://schemas.microsoft.com/office/drawing/2014/main" id="{E6EC499D-F7A2-4B11-82D0-178D1C04407B}"/>
              </a:ext>
              <a:ext uri="{C183D7F6-B498-43B3-948B-1728B52AA6E4}">
                <adec:decorative xmlns:adec="http://schemas.microsoft.com/office/drawing/2017/decorative" val="1"/>
              </a:ext>
            </a:extLst>
          </p:cNvPr>
          <p:cNvGrpSpPr/>
          <p:nvPr userDrawn="1"/>
        </p:nvGrpSpPr>
        <p:grpSpPr>
          <a:xfrm>
            <a:off x="-17336" y="5056817"/>
            <a:ext cx="5406888" cy="97545"/>
            <a:chOff x="-17336" y="4959271"/>
            <a:chExt cx="5406888" cy="195091"/>
          </a:xfrm>
        </p:grpSpPr>
        <p:sp>
          <p:nvSpPr>
            <p:cNvPr id="13" name="Rectangle 12">
              <a:extLst>
                <a:ext uri="{FF2B5EF4-FFF2-40B4-BE49-F238E27FC236}">
                  <a16:creationId xmlns:a16="http://schemas.microsoft.com/office/drawing/2014/main" id="{CC876063-F5F9-4557-8154-863F7D4D061D}"/>
                </a:ext>
                <a:ext uri="{C183D7F6-B498-43B3-948B-1728B52AA6E4}">
                  <adec:decorative xmlns:adec="http://schemas.microsoft.com/office/drawing/2017/decorative" val="1"/>
                </a:ext>
              </a:extLst>
            </p:cNvPr>
            <p:cNvSpPr/>
            <p:nvPr userDrawn="1"/>
          </p:nvSpPr>
          <p:spPr>
            <a:xfrm>
              <a:off x="4037830" y="4959271"/>
              <a:ext cx="1351722" cy="195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A23B60C3-ACD0-4153-9596-0CEAEE877654}"/>
                </a:ext>
                <a:ext uri="{C183D7F6-B498-43B3-948B-1728B52AA6E4}">
                  <adec:decorative xmlns:adec="http://schemas.microsoft.com/office/drawing/2017/decorative" val="1"/>
                </a:ext>
              </a:extLst>
            </p:cNvPr>
            <p:cNvSpPr/>
            <p:nvPr userDrawn="1"/>
          </p:nvSpPr>
          <p:spPr>
            <a:xfrm>
              <a:off x="2686108" y="4959271"/>
              <a:ext cx="1351722" cy="195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DDD4C226-4452-408C-BE8F-F9E6B78D8492}"/>
                </a:ext>
                <a:ext uri="{C183D7F6-B498-43B3-948B-1728B52AA6E4}">
                  <adec:decorative xmlns:adec="http://schemas.microsoft.com/office/drawing/2017/decorative" val="1"/>
                </a:ext>
              </a:extLst>
            </p:cNvPr>
            <p:cNvSpPr/>
            <p:nvPr userDrawn="1"/>
          </p:nvSpPr>
          <p:spPr>
            <a:xfrm>
              <a:off x="1334386" y="4959271"/>
              <a:ext cx="1351722" cy="1950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707399DF-4E80-4D05-9C93-472D0E1E7472}"/>
                </a:ext>
                <a:ext uri="{C183D7F6-B498-43B3-948B-1728B52AA6E4}">
                  <adec:decorative xmlns:adec="http://schemas.microsoft.com/office/drawing/2017/decorative" val="1"/>
                </a:ext>
              </a:extLst>
            </p:cNvPr>
            <p:cNvSpPr/>
            <p:nvPr userDrawn="1"/>
          </p:nvSpPr>
          <p:spPr>
            <a:xfrm>
              <a:off x="-17336" y="4959271"/>
              <a:ext cx="1351722" cy="195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3634992280"/>
      </p:ext>
    </p:extLst>
  </p:cSld>
  <p:clrMap bg1="lt1" tx1="dk1" bg2="dk2" tx2="lt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acrements.opeco.ca/famill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gXdIGVxZyWA"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cforp3.sharepoint.com/sites/org-edition-ress-pedago/201920/Forms/AllItems.aspx?id=%2Fsites%2Forg%2Dedition%2Dress%2Dpedago%2F201920%2F2021%2DPE1041%2DOPECO%2DSITE%20WEB%2F06%20%2D%20M%C3%89DIATISATION%2FMEP%2DR%C3%A9cits%20Pardon%2FRecit%5F1&amp;p=true&amp;ga=1"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custDataLst>
              <p:tags r:id="rId1"/>
            </p:custDataLst>
          </p:nvPr>
        </p:nvSpPr>
        <p:spPr>
          <a:xfrm>
            <a:off x="277586" y="1732802"/>
            <a:ext cx="3446586" cy="1899163"/>
          </a:xfrm>
          <a:prstGeom prst="rect">
            <a:avLst/>
          </a:prstGeom>
        </p:spPr>
        <p:txBody>
          <a:bodyPr spcFirstLastPara="1" wrap="square" lIns="91425" tIns="91425" rIns="91425" bIns="91425" anchor="t" anchorCtr="0">
            <a:noAutofit/>
          </a:bodyPr>
          <a:lstStyle/>
          <a:p>
            <a:pPr algn="l"/>
            <a:r>
              <a:rPr lang="fr-CA" sz="4000" dirty="0">
                <a:latin typeface="Oswald" panose="02000503000000000000" pitchFamily="2" charset="0"/>
              </a:rPr>
              <a:t>Les sacrements </a:t>
            </a:r>
            <a:br>
              <a:rPr lang="fr-CA" sz="4000" dirty="0">
                <a:latin typeface="Oswald" panose="02000503000000000000" pitchFamily="2" charset="0"/>
              </a:rPr>
            </a:br>
            <a:r>
              <a:rPr lang="fr-CA" sz="4000" dirty="0">
                <a:latin typeface="Oswald" panose="02000503000000000000" pitchFamily="2" charset="0"/>
              </a:rPr>
              <a:t>du pardon et </a:t>
            </a:r>
            <a:br>
              <a:rPr lang="fr-CA" sz="4000" dirty="0">
                <a:latin typeface="Oswald" panose="02000503000000000000" pitchFamily="2" charset="0"/>
              </a:rPr>
            </a:br>
            <a:r>
              <a:rPr lang="fr-CA" sz="4000" dirty="0">
                <a:latin typeface="Oswald" panose="02000503000000000000" pitchFamily="2" charset="0"/>
              </a:rPr>
              <a:t>de l’eucharistie</a:t>
            </a:r>
          </a:p>
        </p:txBody>
      </p:sp>
      <p:pic>
        <p:nvPicPr>
          <p:cNvPr id="9" name="Picture 8" descr="Deux mains sont tendues l’une vers l’autre. En arrière-plan, on voit un coucher de soleil.">
            <a:extLst>
              <a:ext uri="{FF2B5EF4-FFF2-40B4-BE49-F238E27FC236}">
                <a16:creationId xmlns:a16="http://schemas.microsoft.com/office/drawing/2014/main" id="{8F9C6FB6-7FD0-4E68-85F4-DA74DC6187F5}"/>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t="19778" b="19778"/>
          <a:stretch/>
        </p:blipFill>
        <p:spPr>
          <a:xfrm>
            <a:off x="3913597" y="1500528"/>
            <a:ext cx="6320409" cy="2546891"/>
          </a:xfrm>
          <a:prstGeom prst="rect">
            <a:avLst/>
          </a:prstGeom>
        </p:spPr>
      </p:pic>
      <p:grpSp>
        <p:nvGrpSpPr>
          <p:cNvPr id="2" name="Group 1">
            <a:extLst>
              <a:ext uri="{FF2B5EF4-FFF2-40B4-BE49-F238E27FC236}">
                <a16:creationId xmlns:a16="http://schemas.microsoft.com/office/drawing/2014/main" id="{8E1DA535-1E24-438E-F1F5-68513615BE32}"/>
              </a:ext>
              <a:ext uri="{C183D7F6-B498-43B3-948B-1728B52AA6E4}">
                <adec:decorative xmlns:adec="http://schemas.microsoft.com/office/drawing/2017/decorative" val="1"/>
              </a:ext>
            </a:extLst>
          </p:cNvPr>
          <p:cNvGrpSpPr/>
          <p:nvPr/>
        </p:nvGrpSpPr>
        <p:grpSpPr>
          <a:xfrm rot="5400000">
            <a:off x="2508266" y="2716434"/>
            <a:ext cx="2546893" cy="115081"/>
            <a:chOff x="3763238" y="-39190"/>
            <a:chExt cx="5406888" cy="195091"/>
          </a:xfrm>
          <a:solidFill>
            <a:srgbClr val="663D31"/>
          </a:solidFill>
        </p:grpSpPr>
        <p:sp>
          <p:nvSpPr>
            <p:cNvPr id="3" name="Rectangle 2">
              <a:extLst>
                <a:ext uri="{FF2B5EF4-FFF2-40B4-BE49-F238E27FC236}">
                  <a16:creationId xmlns:a16="http://schemas.microsoft.com/office/drawing/2014/main" id="{B2830ED0-C23B-14D7-C751-20D83E7E2EA8}"/>
                </a:ext>
                <a:ext uri="{C183D7F6-B498-43B3-948B-1728B52AA6E4}">
                  <adec:decorative xmlns:adec="http://schemas.microsoft.com/office/drawing/2017/decorative" val="1"/>
                </a:ext>
              </a:extLst>
            </p:cNvPr>
            <p:cNvSpPr/>
            <p:nvPr userDrawn="1"/>
          </p:nvSpPr>
          <p:spPr>
            <a:xfrm>
              <a:off x="7818404" y="-39190"/>
              <a:ext cx="1351722" cy="1950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AD03400B-DA45-1058-85CD-1875AEC8F789}"/>
                </a:ext>
                <a:ext uri="{C183D7F6-B498-43B3-948B-1728B52AA6E4}">
                  <adec:decorative xmlns:adec="http://schemas.microsoft.com/office/drawing/2017/decorative" val="1"/>
                </a:ext>
              </a:extLst>
            </p:cNvPr>
            <p:cNvSpPr/>
            <p:nvPr userDrawn="1"/>
          </p:nvSpPr>
          <p:spPr>
            <a:xfrm>
              <a:off x="6466682" y="-39190"/>
              <a:ext cx="1351722" cy="1950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B2DA641D-BC42-69C9-1FA1-3B88A99FC6A4}"/>
                </a:ext>
                <a:ext uri="{C183D7F6-B498-43B3-948B-1728B52AA6E4}">
                  <adec:decorative xmlns:adec="http://schemas.microsoft.com/office/drawing/2017/decorative" val="1"/>
                </a:ext>
              </a:extLst>
            </p:cNvPr>
            <p:cNvSpPr/>
            <p:nvPr userDrawn="1"/>
          </p:nvSpPr>
          <p:spPr>
            <a:xfrm>
              <a:off x="5114960" y="-39190"/>
              <a:ext cx="1351722" cy="1950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DAF1DAB8-F89F-1F7E-3084-A3C735812DBA}"/>
                </a:ext>
                <a:ext uri="{C183D7F6-B498-43B3-948B-1728B52AA6E4}">
                  <adec:decorative xmlns:adec="http://schemas.microsoft.com/office/drawing/2017/decorative" val="1"/>
                </a:ext>
              </a:extLst>
            </p:cNvPr>
            <p:cNvSpPr/>
            <p:nvPr userDrawn="1"/>
          </p:nvSpPr>
          <p:spPr>
            <a:xfrm>
              <a:off x="3763238" y="-39190"/>
              <a:ext cx="1351722" cy="1950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a:xfrm>
            <a:off x="311708" y="431036"/>
            <a:ext cx="3687536" cy="699850"/>
          </a:xfrm>
        </p:spPr>
        <p:txBody>
          <a:bodyPr/>
          <a:lstStyle/>
          <a:p>
            <a:pPr lvl="0"/>
            <a:r>
              <a:rPr lang="fr-CA" dirty="0"/>
              <a:t>Cheminer avec Jésus</a:t>
            </a:r>
          </a:p>
        </p:txBody>
      </p:sp>
      <p:pic>
        <p:nvPicPr>
          <p:cNvPr id="3" name="Picture 2" descr="Une famille de quatre personnes est assise autour d’une table. Les parents et les enfants se tiennent par la main, ils sont autour d’un repas. Ils ont les yeux fermés, ils prient ensemble.">
            <a:extLst>
              <a:ext uri="{FF2B5EF4-FFF2-40B4-BE49-F238E27FC236}">
                <a16:creationId xmlns:a16="http://schemas.microsoft.com/office/drawing/2014/main" id="{1020F338-6451-4569-9E2F-ECB97BA0A861}"/>
              </a:ext>
              <a:ext uri="{C183D7F6-B498-43B3-948B-1728B52AA6E4}">
                <adec:decorative xmlns:adec="http://schemas.microsoft.com/office/drawing/2017/decorative" val="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297" b="9318"/>
          <a:stretch/>
        </p:blipFill>
        <p:spPr>
          <a:xfrm>
            <a:off x="2063807" y="1211269"/>
            <a:ext cx="2540976" cy="1627063"/>
          </a:xfrm>
          <a:prstGeom prst="rect">
            <a:avLst/>
          </a:prstGeom>
          <a:ln w="57150">
            <a:solidFill>
              <a:schemeClr val="bg1"/>
            </a:solidFill>
          </a:ln>
        </p:spPr>
      </p:pic>
      <p:pic>
        <p:nvPicPr>
          <p:cNvPr id="10" name="Picture 9" descr="Un papa est assis avec ses deux enfants. Le fils lit un livre, la fille et le papa regardent le livre.">
            <a:extLst>
              <a:ext uri="{FF2B5EF4-FFF2-40B4-BE49-F238E27FC236}">
                <a16:creationId xmlns:a16="http://schemas.microsoft.com/office/drawing/2014/main" id="{C808ACDF-F50A-4893-9A96-66FC35D1B464}"/>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659" t="5494" r="8351" b="10125"/>
          <a:stretch/>
        </p:blipFill>
        <p:spPr>
          <a:xfrm>
            <a:off x="4676856" y="438573"/>
            <a:ext cx="2584940" cy="1671621"/>
          </a:xfrm>
          <a:prstGeom prst="rect">
            <a:avLst/>
          </a:prstGeom>
          <a:ln w="57150">
            <a:solidFill>
              <a:schemeClr val="bg1"/>
            </a:solidFill>
          </a:ln>
        </p:spPr>
      </p:pic>
      <p:pic>
        <p:nvPicPr>
          <p:cNvPr id="6" name="Picture 5" descr="Une famille de quatre personnes joue par terre dans un salon. La maman est assise sur le sol. Le papa et les enfants jouent au jeu Twister.">
            <a:extLst>
              <a:ext uri="{FF2B5EF4-FFF2-40B4-BE49-F238E27FC236}">
                <a16:creationId xmlns:a16="http://schemas.microsoft.com/office/drawing/2014/main" id="{FF78A19B-51A6-448C-99E4-6581BC70AC61}"/>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56" r="7671" b="3992"/>
          <a:stretch/>
        </p:blipFill>
        <p:spPr>
          <a:xfrm>
            <a:off x="2063806" y="2901289"/>
            <a:ext cx="2540977" cy="1901879"/>
          </a:xfrm>
          <a:prstGeom prst="rect">
            <a:avLst/>
          </a:prstGeom>
          <a:ln w="57150">
            <a:solidFill>
              <a:schemeClr val="bg1"/>
            </a:solidFill>
          </a:ln>
        </p:spPr>
      </p:pic>
      <p:pic>
        <p:nvPicPr>
          <p:cNvPr id="8" name="Picture 7" descr="Une maman est assise devant une table avec son fils et sa fille. Il y a du matériel de peinture sur la table. Les enfants font de la peinture. Le garçon est sur les genoux de sa maman, les trois personnes sourient.">
            <a:extLst>
              <a:ext uri="{FF2B5EF4-FFF2-40B4-BE49-F238E27FC236}">
                <a16:creationId xmlns:a16="http://schemas.microsoft.com/office/drawing/2014/main" id="{542AF1F4-76A5-4F36-9CDA-5788A3DFA5E4}"/>
              </a:ext>
              <a:ext uri="{C183D7F6-B498-43B3-948B-1728B52AA6E4}">
                <adec:decorative xmlns:adec="http://schemas.microsoft.com/office/drawing/2017/decorative" val="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8667" t="-3647" r="11793" b="7629"/>
          <a:stretch/>
        </p:blipFill>
        <p:spPr>
          <a:xfrm>
            <a:off x="4678592" y="2110194"/>
            <a:ext cx="2655277" cy="1901878"/>
          </a:xfrm>
          <a:prstGeom prst="rect">
            <a:avLst/>
          </a:prstGeom>
          <a:ln w="57150">
            <a:solidFill>
              <a:schemeClr val="bg1"/>
            </a:solidFill>
          </a:ln>
        </p:spPr>
      </p:pic>
      <p:sp>
        <p:nvSpPr>
          <p:cNvPr id="7" name="Rectangle 6">
            <a:extLst>
              <a:ext uri="{FF2B5EF4-FFF2-40B4-BE49-F238E27FC236}">
                <a16:creationId xmlns:a16="http://schemas.microsoft.com/office/drawing/2014/main" id="{B86D9530-71EF-A6F7-5FC1-DF25C6212804}"/>
              </a:ext>
              <a:ext uri="{C183D7F6-B498-43B3-948B-1728B52AA6E4}">
                <adec:decorative xmlns:adec="http://schemas.microsoft.com/office/drawing/2017/decorative" val="1"/>
              </a:ext>
            </a:extLst>
          </p:cNvPr>
          <p:cNvSpPr/>
          <p:nvPr/>
        </p:nvSpPr>
        <p:spPr>
          <a:xfrm>
            <a:off x="4676857" y="4082410"/>
            <a:ext cx="632251" cy="710437"/>
          </a:xfrm>
          <a:prstGeom prst="rect">
            <a:avLst/>
          </a:prstGeom>
          <a:solidFill>
            <a:srgbClr val="2F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6E4CC85-A7DF-E069-64BD-2DC5FEDA1E67}"/>
              </a:ext>
              <a:ext uri="{C183D7F6-B498-43B3-948B-1728B52AA6E4}">
                <adec:decorative xmlns:adec="http://schemas.microsoft.com/office/drawing/2017/decorative" val="1"/>
              </a:ext>
            </a:extLst>
          </p:cNvPr>
          <p:cNvSpPr/>
          <p:nvPr/>
        </p:nvSpPr>
        <p:spPr>
          <a:xfrm>
            <a:off x="5348664" y="4082410"/>
            <a:ext cx="632251" cy="710437"/>
          </a:xfrm>
          <a:prstGeom prst="rect">
            <a:avLst/>
          </a:prstGeom>
          <a:solidFill>
            <a:srgbClr val="5F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8CCBDACB-66D7-DFB2-FFBB-73A0FA64B965}"/>
              </a:ext>
              <a:ext uri="{C183D7F6-B498-43B3-948B-1728B52AA6E4}">
                <adec:decorative xmlns:adec="http://schemas.microsoft.com/office/drawing/2017/decorative" val="1"/>
              </a:ext>
            </a:extLst>
          </p:cNvPr>
          <p:cNvSpPr/>
          <p:nvPr/>
        </p:nvSpPr>
        <p:spPr>
          <a:xfrm>
            <a:off x="6024274" y="4082410"/>
            <a:ext cx="632251" cy="710437"/>
          </a:xfrm>
          <a:prstGeom prst="rect">
            <a:avLst/>
          </a:prstGeom>
          <a:solidFill>
            <a:srgbClr val="00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8E8425A-A601-4176-96ED-423A9E22C0D0}"/>
              </a:ext>
              <a:ext uri="{C183D7F6-B498-43B3-948B-1728B52AA6E4}">
                <adec:decorative xmlns:adec="http://schemas.microsoft.com/office/drawing/2017/decorative" val="1"/>
              </a:ext>
            </a:extLst>
          </p:cNvPr>
          <p:cNvSpPr/>
          <p:nvPr/>
        </p:nvSpPr>
        <p:spPr>
          <a:xfrm>
            <a:off x="6699884" y="4082410"/>
            <a:ext cx="632251" cy="710437"/>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3176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normAutofit fontScale="90000"/>
          </a:bodyPr>
          <a:lstStyle/>
          <a:p>
            <a:pPr lvl="0"/>
            <a:r>
              <a:rPr lang="fr-CA" dirty="0"/>
              <a:t>Parcours des sacrements du pardon et de l’eucharistie</a:t>
            </a:r>
          </a:p>
        </p:txBody>
      </p:sp>
      <p:sp>
        <p:nvSpPr>
          <p:cNvPr id="6" name="Text Placeholder 5">
            <a:extLst>
              <a:ext uri="{FF2B5EF4-FFF2-40B4-BE49-F238E27FC236}">
                <a16:creationId xmlns:a16="http://schemas.microsoft.com/office/drawing/2014/main" id="{43E8828D-B3C0-801D-A825-67EABCE05B5D}"/>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52121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Espace Famille</a:t>
            </a:r>
          </a:p>
        </p:txBody>
      </p:sp>
      <p:pic>
        <p:nvPicPr>
          <p:cNvPr id="6" name="Picture 5" descr="Accéder aux sites web préparation aux sacrements du pardon et de l'eucharistie.">
            <a:hlinkClick r:id="rId4"/>
            <a:extLst>
              <a:ext uri="{FF2B5EF4-FFF2-40B4-BE49-F238E27FC236}">
                <a16:creationId xmlns:a16="http://schemas.microsoft.com/office/drawing/2014/main" id="{1F21D256-0382-FB69-99E1-A7D3F1E3E7EB}"/>
              </a:ext>
            </a:extLst>
          </p:cNvPr>
          <p:cNvPicPr>
            <a:picLocks noChangeAspect="1"/>
          </p:cNvPicPr>
          <p:nvPr/>
        </p:nvPicPr>
        <p:blipFill>
          <a:blip r:embed="rId5"/>
          <a:stretch>
            <a:fillRect/>
          </a:stretch>
        </p:blipFill>
        <p:spPr>
          <a:xfrm>
            <a:off x="0" y="1408704"/>
            <a:ext cx="9144000" cy="3099816"/>
          </a:xfrm>
          <a:prstGeom prst="rect">
            <a:avLst/>
          </a:prstGeom>
        </p:spPr>
      </p:pic>
      <p:sp>
        <p:nvSpPr>
          <p:cNvPr id="11" name="Rectangle: Rounded Corners 10">
            <a:extLst>
              <a:ext uri="{FF2B5EF4-FFF2-40B4-BE49-F238E27FC236}">
                <a16:creationId xmlns:a16="http://schemas.microsoft.com/office/drawing/2014/main" id="{6F79D6FE-02BF-3283-68E3-59B150CE1137}"/>
              </a:ext>
              <a:ext uri="{C183D7F6-B498-43B3-948B-1728B52AA6E4}">
                <adec:decorative xmlns:adec="http://schemas.microsoft.com/office/drawing/2017/decorative" val="1"/>
              </a:ext>
            </a:extLst>
          </p:cNvPr>
          <p:cNvSpPr/>
          <p:nvPr/>
        </p:nvSpPr>
        <p:spPr>
          <a:xfrm>
            <a:off x="4835769" y="2124085"/>
            <a:ext cx="3978955" cy="16302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grpSp>
        <p:nvGrpSpPr>
          <p:cNvPr id="9" name="Group 8">
            <a:extLst>
              <a:ext uri="{FF2B5EF4-FFF2-40B4-BE49-F238E27FC236}">
                <a16:creationId xmlns:a16="http://schemas.microsoft.com/office/drawing/2014/main" id="{2390D078-55FB-B32A-2F86-792DE65070B4}"/>
              </a:ext>
              <a:ext uri="{C183D7F6-B498-43B3-948B-1728B52AA6E4}">
                <adec:decorative xmlns:adec="http://schemas.microsoft.com/office/drawing/2017/decorative" val="1"/>
              </a:ext>
            </a:extLst>
          </p:cNvPr>
          <p:cNvGrpSpPr/>
          <p:nvPr/>
        </p:nvGrpSpPr>
        <p:grpSpPr>
          <a:xfrm>
            <a:off x="4980841" y="2329963"/>
            <a:ext cx="3692729" cy="1213183"/>
            <a:chOff x="6000315" y="2687321"/>
            <a:chExt cx="1748589" cy="574469"/>
          </a:xfrm>
        </p:grpSpPr>
        <p:pic>
          <p:nvPicPr>
            <p:cNvPr id="7" name="Picture 6">
              <a:extLst>
                <a:ext uri="{FF2B5EF4-FFF2-40B4-BE49-F238E27FC236}">
                  <a16:creationId xmlns:a16="http://schemas.microsoft.com/office/drawing/2014/main" id="{FA5156F6-3264-6F33-B4C7-3073AE6AA8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0549" y="2687321"/>
              <a:ext cx="311886" cy="106200"/>
            </a:xfrm>
            <a:prstGeom prst="rect">
              <a:avLst/>
            </a:prstGeom>
          </p:spPr>
        </p:pic>
        <p:pic>
          <p:nvPicPr>
            <p:cNvPr id="8" name="Picture 7">
              <a:extLst>
                <a:ext uri="{FF2B5EF4-FFF2-40B4-BE49-F238E27FC236}">
                  <a16:creationId xmlns:a16="http://schemas.microsoft.com/office/drawing/2014/main" id="{CD97BAD2-A160-3575-1F3B-D1DE4841A9D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000315" y="2830471"/>
              <a:ext cx="1748589" cy="431319"/>
            </a:xfrm>
            <a:prstGeom prst="rect">
              <a:avLst/>
            </a:prstGeom>
          </p:spPr>
        </p:pic>
      </p:grpSp>
    </p:spTree>
    <p:extLst>
      <p:ext uri="{BB962C8B-B14F-4D97-AF65-F5344CB8AC3E}">
        <p14:creationId xmlns:p14="http://schemas.microsoft.com/office/powerpoint/2010/main" val="130655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5C34-B06B-4D0E-B442-C341410CB309}"/>
              </a:ext>
            </a:extLst>
          </p:cNvPr>
          <p:cNvSpPr>
            <a:spLocks noGrp="1"/>
          </p:cNvSpPr>
          <p:nvPr>
            <p:ph type="ctrTitle"/>
          </p:nvPr>
        </p:nvSpPr>
        <p:spPr/>
        <p:txBody>
          <a:bodyPr/>
          <a:lstStyle/>
          <a:p>
            <a:r>
              <a:rPr lang="en-US" dirty="0" err="1"/>
              <a:t>Rôle</a:t>
            </a:r>
            <a:r>
              <a:rPr lang="en-US" dirty="0"/>
              <a:t> des parents</a:t>
            </a:r>
            <a:endParaRPr lang="fr-CA" dirty="0"/>
          </a:p>
        </p:txBody>
      </p:sp>
      <p:sp>
        <p:nvSpPr>
          <p:cNvPr id="3" name="Text Placeholder 2">
            <a:extLst>
              <a:ext uri="{FF2B5EF4-FFF2-40B4-BE49-F238E27FC236}">
                <a16:creationId xmlns:a16="http://schemas.microsoft.com/office/drawing/2014/main" id="{2F281027-AC31-44C1-8BD2-D622E2786073}"/>
              </a:ext>
            </a:extLst>
          </p:cNvPr>
          <p:cNvSpPr>
            <a:spLocks noGrp="1"/>
          </p:cNvSpPr>
          <p:nvPr>
            <p:ph type="body" idx="4294967295"/>
          </p:nvPr>
        </p:nvSpPr>
        <p:spPr>
          <a:xfrm>
            <a:off x="193429" y="1149477"/>
            <a:ext cx="4580794" cy="3783012"/>
          </a:xfrm>
        </p:spPr>
        <p:txBody>
          <a:bodyPr>
            <a:noAutofit/>
          </a:bodyPr>
          <a:lstStyle/>
          <a:p>
            <a:pPr marL="139700" indent="0">
              <a:buNone/>
            </a:pPr>
            <a:r>
              <a:rPr lang="fr-CA" sz="1500" dirty="0">
                <a:solidFill>
                  <a:schemeClr val="tx1"/>
                </a:solidFill>
              </a:rPr>
              <a:t>« Chers parents, aidez vos enfants à découvrir l’amour de Jésus ! Et cela vous rendra forts et courageux. Ne vous lassez pas de poser des questions et de parler de votre foi. Ne restez pas muets lorsque vos enfants vous pressent de questions, mais ayez toujours la force de transmettre la foi que vous avez vous-mêmes reçue de vos parents. Soyez un maillon de cette chaîne vivante, qui, de génération en génération, permet à l’Évangile d’être toujours présent dans nos familles, nos communautés et dans l’Église. » </a:t>
            </a:r>
            <a:br>
              <a:rPr lang="fr-CA" sz="1500" dirty="0">
                <a:solidFill>
                  <a:schemeClr val="tx1"/>
                </a:solidFill>
              </a:rPr>
            </a:br>
            <a:r>
              <a:rPr lang="fr-CA" sz="1500" dirty="0">
                <a:solidFill>
                  <a:schemeClr val="tx1"/>
                </a:solidFill>
              </a:rPr>
              <a:t>(Pape François)  </a:t>
            </a:r>
          </a:p>
        </p:txBody>
      </p:sp>
      <p:pic>
        <p:nvPicPr>
          <p:cNvPr id="5" name="Picture 4" descr="L’image représente un vitrail. On voit la pape François, il tend sa main vers le front d’un bébé pour le bénir.">
            <a:extLst>
              <a:ext uri="{FF2B5EF4-FFF2-40B4-BE49-F238E27FC236}">
                <a16:creationId xmlns:a16="http://schemas.microsoft.com/office/drawing/2014/main" id="{9D3C0290-F5E9-4C35-B1DE-E9EB812052E8}"/>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l="12743" r="12743"/>
          <a:stretch/>
        </p:blipFill>
        <p:spPr>
          <a:xfrm>
            <a:off x="5152292" y="1315656"/>
            <a:ext cx="3484238" cy="3397901"/>
          </a:xfrm>
          <a:prstGeom prst="rect">
            <a:avLst/>
          </a:prstGeom>
        </p:spPr>
      </p:pic>
    </p:spTree>
    <p:extLst>
      <p:ext uri="{BB962C8B-B14F-4D97-AF65-F5344CB8AC3E}">
        <p14:creationId xmlns:p14="http://schemas.microsoft.com/office/powerpoint/2010/main" val="75151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Avant notre prochaine rencontre</a:t>
            </a:r>
          </a:p>
        </p:txBody>
      </p:sp>
      <p:sp>
        <p:nvSpPr>
          <p:cNvPr id="5" name="Text Placeholder 2">
            <a:extLst>
              <a:ext uri="{FF2B5EF4-FFF2-40B4-BE49-F238E27FC236}">
                <a16:creationId xmlns:a16="http://schemas.microsoft.com/office/drawing/2014/main" id="{31FE05D2-7C89-4D5B-8E9C-93F98BEB0F76}"/>
              </a:ext>
            </a:extLst>
          </p:cNvPr>
          <p:cNvSpPr>
            <a:spLocks noGrp="1"/>
          </p:cNvSpPr>
          <p:nvPr>
            <p:ph type="body" idx="4294967295"/>
          </p:nvPr>
        </p:nvSpPr>
        <p:spPr>
          <a:xfrm>
            <a:off x="311708" y="1199539"/>
            <a:ext cx="7636538" cy="3525837"/>
          </a:xfrm>
        </p:spPr>
        <p:txBody>
          <a:bodyPr>
            <a:noAutofit/>
          </a:bodyPr>
          <a:lstStyle/>
          <a:p>
            <a:pPr marL="342900" lvl="0" indent="-34290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Consulter le parcours en ligne.</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Faire l’activité « Souvenirs de mon baptême » qui vous a été remise.</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Remettre une copie du certificat de baptême de votre enfant à la prochaine rencontre. </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Les étapes 2 et 3 seront faites en salle de classe.</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342900" lvl="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L’étape 4 se fera à l’église le </a:t>
            </a:r>
            <a:r>
              <a:rPr lang="fr-FR" sz="18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_____</a:t>
            </a:r>
            <a:r>
              <a:rPr lang="fr-FR" sz="1800" u="none" strike="noStrike" dirty="0">
                <a:solidFill>
                  <a:schemeClr val="tx1"/>
                </a:solidFill>
                <a:effectLst/>
                <a:latin typeface="+mn-lt"/>
                <a:ea typeface="Calibri" panose="020F0502020204030204" pitchFamily="34" charset="0"/>
                <a:cs typeface="Arial" panose="020B0604020202020204" pitchFamily="34" charset="0"/>
              </a:rPr>
              <a:t> (date</a:t>
            </a:r>
            <a:r>
              <a:rPr lang="fr-FR" sz="1800" dirty="0">
                <a:solidFill>
                  <a:schemeClr val="tx1"/>
                </a:solidFill>
                <a:latin typeface="+mn-lt"/>
                <a:ea typeface="Calibri" panose="020F0502020204030204" pitchFamily="34" charset="0"/>
                <a:cs typeface="Arial" panose="020B0604020202020204" pitchFamily="34" charset="0"/>
              </a:rPr>
              <a:t>) à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____</a:t>
            </a:r>
            <a:r>
              <a:rPr lang="fr-FR" sz="1800" dirty="0">
                <a:solidFill>
                  <a:schemeClr val="tx1"/>
                </a:solidFill>
                <a:latin typeface="+mn-lt"/>
                <a:ea typeface="Calibri" panose="020F0502020204030204" pitchFamily="34" charset="0"/>
                <a:cs typeface="Arial" panose="020B0604020202020204" pitchFamily="34" charset="0"/>
              </a:rPr>
              <a:t> (heure</a:t>
            </a:r>
            <a:r>
              <a:rPr lang="fr-FR" sz="1800" u="none" strike="noStrike" dirty="0">
                <a:solidFill>
                  <a:schemeClr val="tx1"/>
                </a:solidFill>
                <a:effectLst/>
                <a:latin typeface="+mn-lt"/>
                <a:ea typeface="Calibri" panose="020F0502020204030204" pitchFamily="34" charset="0"/>
                <a:cs typeface="Arial" panose="020B0604020202020204" pitchFamily="34" charset="0"/>
              </a:rPr>
              <a:t>).</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342900" lvl="0">
              <a:lnSpc>
                <a:spcPct val="107000"/>
              </a:lnSpc>
              <a:spcAft>
                <a:spcPts val="800"/>
              </a:spcAft>
              <a:buFont typeface="Arial" panose="020B0604020202020204" pitchFamily="34" charset="0"/>
              <a:buChar char="●"/>
            </a:pPr>
            <a:r>
              <a:rPr lang="fr-FR" sz="1800" u="none" strike="noStrike" dirty="0">
                <a:solidFill>
                  <a:schemeClr val="tx1"/>
                </a:solidFill>
                <a:effectLst/>
                <a:latin typeface="+mn-lt"/>
                <a:ea typeface="Calibri" panose="020F0502020204030204" pitchFamily="34" charset="0"/>
                <a:cs typeface="Arial" panose="020B0604020202020204" pitchFamily="34" charset="0"/>
              </a:rPr>
              <a:t>La célébration du sacrement du pardon aura lieu le </a:t>
            </a:r>
            <a:r>
              <a:rPr lang="fr-FR" sz="180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rPr>
              <a:t>_____</a:t>
            </a:r>
            <a:r>
              <a:rPr lang="fr-FR" sz="1800" u="none" strike="noStrike" dirty="0">
                <a:solidFill>
                  <a:schemeClr val="tx1"/>
                </a:solidFill>
                <a:effectLst/>
                <a:latin typeface="+mn-lt"/>
                <a:ea typeface="Calibri" panose="020F0502020204030204" pitchFamily="34" charset="0"/>
                <a:cs typeface="Arial" panose="020B0604020202020204" pitchFamily="34" charset="0"/>
              </a:rPr>
              <a:t> (date) </a:t>
            </a:r>
            <a:r>
              <a:rPr lang="fr-FR" sz="1800" dirty="0">
                <a:solidFill>
                  <a:schemeClr val="tx1"/>
                </a:solidFill>
                <a:latin typeface="+mn-lt"/>
                <a:ea typeface="Calibri" panose="020F0502020204030204" pitchFamily="34" charset="0"/>
                <a:cs typeface="Arial" panose="020B0604020202020204" pitchFamily="34" charset="0"/>
              </a:rPr>
              <a:t>à </a:t>
            </a:r>
            <a:r>
              <a:rPr lang="fr-FR" sz="1800" dirty="0">
                <a:solidFill>
                  <a:schemeClr val="tx1"/>
                </a:solidFill>
                <a:latin typeface="Arial" panose="020B0604020202020204" pitchFamily="34" charset="0"/>
                <a:ea typeface="Calibri" panose="020F0502020204030204" pitchFamily="34" charset="0"/>
                <a:cs typeface="Arial" panose="020B0604020202020204" pitchFamily="34" charset="0"/>
              </a:rPr>
              <a:t>____</a:t>
            </a:r>
            <a:r>
              <a:rPr lang="fr-FR" sz="1800" dirty="0">
                <a:solidFill>
                  <a:schemeClr val="tx1"/>
                </a:solidFill>
                <a:latin typeface="+mn-lt"/>
                <a:ea typeface="Calibri" panose="020F0502020204030204" pitchFamily="34" charset="0"/>
                <a:cs typeface="Arial" panose="020B0604020202020204" pitchFamily="34" charset="0"/>
              </a:rPr>
              <a:t> (</a:t>
            </a:r>
            <a:r>
              <a:rPr lang="fr-FR" sz="1800" u="none" strike="noStrike" dirty="0">
                <a:solidFill>
                  <a:schemeClr val="tx1"/>
                </a:solidFill>
                <a:effectLst/>
                <a:latin typeface="+mn-lt"/>
                <a:ea typeface="Calibri" panose="020F0502020204030204" pitchFamily="34" charset="0"/>
                <a:cs typeface="Arial" panose="020B0604020202020204" pitchFamily="34" charset="0"/>
              </a:rPr>
              <a:t>heure).</a:t>
            </a:r>
            <a:endParaRPr lang="fr-CA" sz="1800" u="none" strike="noStrike" dirty="0">
              <a:solidFill>
                <a:schemeClr val="tx1"/>
              </a:solidFill>
              <a:effectLst/>
              <a:latin typeface="+mn-lt"/>
              <a:ea typeface="Calibri" panose="020F0502020204030204" pitchFamily="34" charset="0"/>
              <a:cs typeface="Arial" panose="020B0604020202020204" pitchFamily="34" charset="0"/>
            </a:endParaRPr>
          </a:p>
          <a:p>
            <a:pPr marL="139700" indent="0">
              <a:buNone/>
            </a:pPr>
            <a:endParaRPr lang="fr-CA" sz="1800" dirty="0">
              <a:latin typeface="+mn-lt"/>
            </a:endParaRPr>
          </a:p>
        </p:txBody>
      </p:sp>
    </p:spTree>
    <p:extLst>
      <p:ext uri="{BB962C8B-B14F-4D97-AF65-F5344CB8AC3E}">
        <p14:creationId xmlns:p14="http://schemas.microsoft.com/office/powerpoint/2010/main" val="331178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Période de questions</a:t>
            </a:r>
          </a:p>
        </p:txBody>
      </p:sp>
      <p:pic>
        <p:nvPicPr>
          <p:cNvPr id="3" name="Picture 2" descr="On voit des Post-its de différentes couleurs, placés l’un sur l’autre. Ils sont chiffonnés. Celui du dessus est bleu, il y a un point d’interrogation de tracer sur le dessus.">
            <a:extLst>
              <a:ext uri="{FF2B5EF4-FFF2-40B4-BE49-F238E27FC236}">
                <a16:creationId xmlns:a16="http://schemas.microsoft.com/office/drawing/2014/main" id="{95B32ACF-2361-4CE1-BC51-B96A4117B5D8}"/>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t="12935" b="12935"/>
          <a:stretch/>
        </p:blipFill>
        <p:spPr>
          <a:xfrm>
            <a:off x="1179267" y="1280876"/>
            <a:ext cx="6943725" cy="3431588"/>
          </a:xfrm>
          <a:prstGeom prst="rect">
            <a:avLst/>
          </a:prstGeom>
        </p:spPr>
      </p:pic>
    </p:spTree>
    <p:extLst>
      <p:ext uri="{BB962C8B-B14F-4D97-AF65-F5344CB8AC3E}">
        <p14:creationId xmlns:p14="http://schemas.microsoft.com/office/powerpoint/2010/main" val="14456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5C34-B06B-4D0E-B442-C341410CB309}"/>
              </a:ext>
            </a:extLst>
          </p:cNvPr>
          <p:cNvSpPr>
            <a:spLocks noGrp="1"/>
          </p:cNvSpPr>
          <p:nvPr>
            <p:ph type="ctrTitle"/>
          </p:nvPr>
        </p:nvSpPr>
        <p:spPr/>
        <p:txBody>
          <a:bodyPr/>
          <a:lstStyle/>
          <a:p>
            <a:r>
              <a:rPr lang="en-US" dirty="0"/>
              <a:t>Chant de sortie</a:t>
            </a:r>
            <a:endParaRPr lang="fr-CA" dirty="0"/>
          </a:p>
        </p:txBody>
      </p:sp>
      <p:sp>
        <p:nvSpPr>
          <p:cNvPr id="5" name="TextBox 4">
            <a:extLst>
              <a:ext uri="{FF2B5EF4-FFF2-40B4-BE49-F238E27FC236}">
                <a16:creationId xmlns:a16="http://schemas.microsoft.com/office/drawing/2014/main" id="{116E288C-CFAD-39CC-548B-5CF7F68BDF21}"/>
              </a:ext>
            </a:extLst>
          </p:cNvPr>
          <p:cNvSpPr txBox="1"/>
          <p:nvPr/>
        </p:nvSpPr>
        <p:spPr>
          <a:xfrm>
            <a:off x="165635" y="1145575"/>
            <a:ext cx="4886656" cy="1169551"/>
          </a:xfrm>
          <a:prstGeom prst="rect">
            <a:avLst/>
          </a:prstGeom>
          <a:noFill/>
        </p:spPr>
        <p:txBody>
          <a:bodyPr wrap="square" rtlCol="0">
            <a:spAutoFit/>
          </a:bodyPr>
          <a:lstStyle/>
          <a:p>
            <a:pPr marL="139700" indent="0">
              <a:buNone/>
            </a:pPr>
            <a:r>
              <a:rPr lang="fr-CA" sz="1400" dirty="0">
                <a:solidFill>
                  <a:schemeClr val="tx1"/>
                </a:solidFill>
                <a:latin typeface="+mn-lt"/>
              </a:rPr>
              <a:t>Je suis enfant de Dieu et je suis bien béni. </a:t>
            </a:r>
          </a:p>
          <a:p>
            <a:pPr marL="139700" indent="0">
              <a:buNone/>
            </a:pPr>
            <a:r>
              <a:rPr lang="fr-CA" sz="1400" dirty="0">
                <a:solidFill>
                  <a:schemeClr val="tx1"/>
                </a:solidFill>
                <a:latin typeface="+mn-lt"/>
              </a:rPr>
              <a:t>Car si je fais sa volonté je vivrai avec lui.</a:t>
            </a:r>
          </a:p>
          <a:p>
            <a:pPr marL="139700" indent="0">
              <a:buNone/>
            </a:pPr>
            <a:r>
              <a:rPr lang="fr-CA" sz="1400" dirty="0">
                <a:solidFill>
                  <a:schemeClr val="tx1"/>
                </a:solidFill>
                <a:latin typeface="+mn-lt"/>
              </a:rPr>
              <a:t>Conduis-moi, marche avec moi sur le bon chemin; </a:t>
            </a:r>
          </a:p>
          <a:p>
            <a:pPr marL="139700" indent="0">
              <a:buNone/>
            </a:pPr>
            <a:r>
              <a:rPr lang="fr-CA" sz="1400" dirty="0">
                <a:solidFill>
                  <a:schemeClr val="tx1"/>
                </a:solidFill>
                <a:latin typeface="+mn-lt"/>
              </a:rPr>
              <a:t>Dis-moi Comment agir pour Le connaitre enfin</a:t>
            </a:r>
          </a:p>
          <a:p>
            <a:endParaRPr lang="en-CA" dirty="0"/>
          </a:p>
        </p:txBody>
      </p:sp>
      <p:pic>
        <p:nvPicPr>
          <p:cNvPr id="6" name="Google Shape;195;gbd957889d3_0_11" descr="Capture d’écran de la vidéo Enfant de Dieu du groupe Glorious. ">
            <a:hlinkClick r:id="rId3"/>
            <a:extLst>
              <a:ext uri="{FF2B5EF4-FFF2-40B4-BE49-F238E27FC236}">
                <a16:creationId xmlns:a16="http://schemas.microsoft.com/office/drawing/2014/main" id="{1D19B63B-9267-4F43-BC9E-A362560A7A6D}"/>
              </a:ext>
            </a:extLst>
          </p:cNvPr>
          <p:cNvPicPr preferRelativeResize="0"/>
          <p:nvPr/>
        </p:nvPicPr>
        <p:blipFill rotWithShape="1">
          <a:blip r:embed="rId4">
            <a:alphaModFix/>
          </a:blip>
          <a:srcRect t="13066" b="12954"/>
          <a:stretch/>
        </p:blipFill>
        <p:spPr>
          <a:xfrm>
            <a:off x="404067" y="2258098"/>
            <a:ext cx="4498061" cy="2495737"/>
          </a:xfrm>
          <a:prstGeom prst="rect">
            <a:avLst/>
          </a:prstGeom>
          <a:noFill/>
          <a:ln>
            <a:noFill/>
          </a:ln>
        </p:spPr>
      </p:pic>
      <p:sp>
        <p:nvSpPr>
          <p:cNvPr id="7" name="Rectangle 6">
            <a:extLst>
              <a:ext uri="{FF2B5EF4-FFF2-40B4-BE49-F238E27FC236}">
                <a16:creationId xmlns:a16="http://schemas.microsoft.com/office/drawing/2014/main" id="{7733333A-4EC7-A5E2-B992-776BB004818A}"/>
              </a:ext>
              <a:ext uri="{C183D7F6-B498-43B3-948B-1728B52AA6E4}">
                <adec:decorative xmlns:adec="http://schemas.microsoft.com/office/drawing/2017/decorative" val="1"/>
              </a:ext>
            </a:extLst>
          </p:cNvPr>
          <p:cNvSpPr/>
          <p:nvPr/>
        </p:nvSpPr>
        <p:spPr>
          <a:xfrm>
            <a:off x="5382420" y="304800"/>
            <a:ext cx="3761580" cy="4838700"/>
          </a:xfrm>
          <a:prstGeom prst="rect">
            <a:avLst/>
          </a:prstGeom>
          <a:solidFill>
            <a:srgbClr val="3C2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2F281027-AC31-44C1-8BD2-D622E2786073}"/>
              </a:ext>
            </a:extLst>
          </p:cNvPr>
          <p:cNvSpPr>
            <a:spLocks noGrp="1"/>
          </p:cNvSpPr>
          <p:nvPr>
            <p:ph type="body" idx="4294967295"/>
          </p:nvPr>
        </p:nvSpPr>
        <p:spPr>
          <a:xfrm>
            <a:off x="5382420" y="656746"/>
            <a:ext cx="3761581" cy="3073400"/>
          </a:xfrm>
        </p:spPr>
        <p:txBody>
          <a:bodyPr>
            <a:noAutofit/>
          </a:bodyPr>
          <a:lstStyle/>
          <a:p>
            <a:pPr marL="139700" indent="0" algn="ctr">
              <a:buNone/>
            </a:pPr>
            <a:r>
              <a:rPr lang="fr-CA" sz="1600" dirty="0">
                <a:solidFill>
                  <a:schemeClr val="bg1"/>
                </a:solidFill>
                <a:latin typeface="Oswald" panose="02000503000000000000" pitchFamily="2" charset="0"/>
              </a:rPr>
              <a:t>C’est Toi qui m’as façonné,</a:t>
            </a:r>
          </a:p>
          <a:p>
            <a:pPr marL="139700" indent="0" algn="ctr">
              <a:buNone/>
            </a:pPr>
            <a:r>
              <a:rPr lang="fr-CA" sz="1600" dirty="0">
                <a:solidFill>
                  <a:schemeClr val="bg1"/>
                </a:solidFill>
                <a:latin typeface="Oswald" panose="02000503000000000000" pitchFamily="2" charset="0"/>
              </a:rPr>
              <a:t>Mon nom Tu l’as prononcé</a:t>
            </a:r>
          </a:p>
          <a:p>
            <a:pPr marL="139700" indent="0" algn="ctr">
              <a:buNone/>
            </a:pPr>
            <a:r>
              <a:rPr lang="fr-CA" sz="1600" dirty="0">
                <a:solidFill>
                  <a:schemeClr val="bg1"/>
                </a:solidFill>
                <a:latin typeface="Oswald" panose="02000503000000000000" pitchFamily="2" charset="0"/>
              </a:rPr>
              <a:t>Et dans le feu baptisé</a:t>
            </a:r>
          </a:p>
          <a:p>
            <a:pPr marL="139700" indent="0" algn="ctr">
              <a:buNone/>
            </a:pPr>
            <a:r>
              <a:rPr lang="fr-CA" sz="1600" dirty="0">
                <a:solidFill>
                  <a:schemeClr val="bg1"/>
                </a:solidFill>
                <a:latin typeface="Oswald" panose="02000503000000000000" pitchFamily="2" charset="0"/>
              </a:rPr>
              <a:t>Aujourd’hui je me lèverai</a:t>
            </a:r>
          </a:p>
          <a:p>
            <a:pPr marL="139700" indent="0" algn="ctr">
              <a:buNone/>
            </a:pPr>
            <a:endParaRPr lang="fr-CA" sz="1600" dirty="0">
              <a:solidFill>
                <a:schemeClr val="bg1"/>
              </a:solidFill>
              <a:latin typeface="Oswald" panose="02000503000000000000" pitchFamily="2" charset="0"/>
            </a:endParaRPr>
          </a:p>
          <a:p>
            <a:pPr marL="139700" indent="0" algn="ctr">
              <a:buNone/>
            </a:pPr>
            <a:r>
              <a:rPr lang="fr-CA" sz="1600" dirty="0">
                <a:solidFill>
                  <a:schemeClr val="bg1"/>
                </a:solidFill>
                <a:latin typeface="Oswald" panose="02000503000000000000" pitchFamily="2" charset="0"/>
              </a:rPr>
              <a:t>Mon cœur est dans l’allégresse</a:t>
            </a:r>
          </a:p>
          <a:p>
            <a:pPr marL="139700" indent="0" algn="ctr">
              <a:buNone/>
            </a:pPr>
            <a:r>
              <a:rPr lang="fr-CA" sz="1600" dirty="0">
                <a:solidFill>
                  <a:schemeClr val="bg1"/>
                </a:solidFill>
                <a:latin typeface="Oswald" panose="02000503000000000000" pitchFamily="2" charset="0"/>
              </a:rPr>
              <a:t>En entendant Sa promesse</a:t>
            </a:r>
          </a:p>
          <a:p>
            <a:pPr marL="139700" indent="0" algn="ctr">
              <a:buNone/>
            </a:pPr>
            <a:r>
              <a:rPr lang="fr-CA" sz="1600" dirty="0">
                <a:solidFill>
                  <a:schemeClr val="bg1"/>
                </a:solidFill>
                <a:latin typeface="Oswald" panose="02000503000000000000" pitchFamily="2" charset="0"/>
              </a:rPr>
              <a:t>Je suis rempli de Sa grâce,</a:t>
            </a:r>
          </a:p>
          <a:p>
            <a:pPr marL="139700" indent="0" algn="ctr">
              <a:buNone/>
            </a:pPr>
            <a:r>
              <a:rPr lang="fr-CA" sz="1600" dirty="0">
                <a:solidFill>
                  <a:schemeClr val="bg1"/>
                </a:solidFill>
                <a:latin typeface="Oswald" panose="02000503000000000000" pitchFamily="2" charset="0"/>
              </a:rPr>
              <a:t>En Lui j’ai trouvé ma place</a:t>
            </a:r>
          </a:p>
          <a:p>
            <a:pPr marL="139700" indent="0" algn="ctr">
              <a:buNone/>
            </a:pPr>
            <a:endParaRPr lang="fr-CA" sz="1600" dirty="0">
              <a:solidFill>
                <a:schemeClr val="bg1"/>
              </a:solidFill>
              <a:latin typeface="Oswald" panose="02000503000000000000" pitchFamily="2" charset="0"/>
            </a:endParaRPr>
          </a:p>
          <a:p>
            <a:pPr marL="139700" indent="0" algn="ctr">
              <a:buNone/>
            </a:pPr>
            <a:r>
              <a:rPr lang="fr-CA" sz="1600" dirty="0">
                <a:solidFill>
                  <a:schemeClr val="bg1"/>
                </a:solidFill>
                <a:latin typeface="Oswald" panose="02000503000000000000" pitchFamily="2" charset="0"/>
              </a:rPr>
              <a:t>C’est un chant de liberté </a:t>
            </a:r>
          </a:p>
          <a:p>
            <a:pPr marL="139700" indent="0" algn="ctr">
              <a:buNone/>
            </a:pPr>
            <a:r>
              <a:rPr lang="fr-CA" sz="1600" dirty="0">
                <a:solidFill>
                  <a:schemeClr val="bg1"/>
                </a:solidFill>
                <a:latin typeface="Oswald" panose="02000503000000000000" pitchFamily="2" charset="0"/>
              </a:rPr>
              <a:t>qui dans mon cœur est monté</a:t>
            </a:r>
          </a:p>
          <a:p>
            <a:pPr marL="139700" indent="0" algn="ctr">
              <a:buNone/>
            </a:pPr>
            <a:r>
              <a:rPr lang="fr-CA" sz="1600" dirty="0">
                <a:solidFill>
                  <a:schemeClr val="bg1"/>
                </a:solidFill>
                <a:latin typeface="Oswald" panose="02000503000000000000" pitchFamily="2" charset="0"/>
              </a:rPr>
              <a:t>Enfant de Dieu ‘ai trouvé,</a:t>
            </a:r>
          </a:p>
          <a:p>
            <a:pPr marL="139700" indent="0" algn="ctr">
              <a:buNone/>
            </a:pPr>
            <a:r>
              <a:rPr lang="fr-CA" sz="1600" dirty="0">
                <a:solidFill>
                  <a:schemeClr val="bg1"/>
                </a:solidFill>
                <a:latin typeface="Oswald" panose="02000503000000000000" pitchFamily="2" charset="0"/>
              </a:rPr>
              <a:t>Ma véritable identité  </a:t>
            </a:r>
          </a:p>
          <a:p>
            <a:pPr marL="139700" indent="0" algn="ctr">
              <a:buNone/>
            </a:pPr>
            <a:endParaRPr lang="fr-CA" sz="1200" dirty="0">
              <a:solidFill>
                <a:schemeClr val="tx1"/>
              </a:solidFill>
              <a:latin typeface="+mn-lt"/>
            </a:endParaRPr>
          </a:p>
        </p:txBody>
      </p:sp>
    </p:spTree>
    <p:extLst>
      <p:ext uri="{BB962C8B-B14F-4D97-AF65-F5344CB8AC3E}">
        <p14:creationId xmlns:p14="http://schemas.microsoft.com/office/powerpoint/2010/main" val="14264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en-CA" dirty="0"/>
              <a:t>Mot de bienvenue</a:t>
            </a:r>
          </a:p>
        </p:txBody>
      </p:sp>
      <p:pic>
        <p:nvPicPr>
          <p:cNvPr id="6" name="Picture 5" descr="En arrière-plan, on voit de la végétation. En premier plan, il y a une pancarte en bois où l'on peut lire « bienvenue ».">
            <a:extLst>
              <a:ext uri="{FF2B5EF4-FFF2-40B4-BE49-F238E27FC236}">
                <a16:creationId xmlns:a16="http://schemas.microsoft.com/office/drawing/2014/main" id="{DDFF0AC7-7DBE-4ECF-99F5-993DE7BD6044}"/>
              </a:ext>
              <a:ext uri="{C183D7F6-B498-43B3-948B-1728B52AA6E4}">
                <adec:decorative xmlns:adec="http://schemas.microsoft.com/office/drawing/2017/decorative" val="0"/>
              </a:ext>
            </a:extLst>
          </p:cNvPr>
          <p:cNvPicPr>
            <a:picLocks noChangeAspect="1"/>
          </p:cNvPicPr>
          <p:nvPr/>
        </p:nvPicPr>
        <p:blipFill>
          <a:blip r:embed="rId4"/>
          <a:srcRect t="20527" b="20527"/>
          <a:stretch/>
        </p:blipFill>
        <p:spPr>
          <a:xfrm>
            <a:off x="0" y="1236951"/>
            <a:ext cx="9144000" cy="35934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Être à l’écoute</a:t>
            </a:r>
          </a:p>
        </p:txBody>
      </p:sp>
      <p:pic>
        <p:nvPicPr>
          <p:cNvPr id="3" name="Picture 2" descr="Sur une table, il y a le dessin de quatre personnes, une fille, une femme, un homme et un garçon. Les mains d’un adulte sont par-dessus le dessin formant une protection.">
            <a:extLst>
              <a:ext uri="{FF2B5EF4-FFF2-40B4-BE49-F238E27FC236}">
                <a16:creationId xmlns:a16="http://schemas.microsoft.com/office/drawing/2014/main" id="{04670A19-F3A7-40A6-B1FA-21BB0104BAA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1805217"/>
            <a:ext cx="9144000" cy="3048000"/>
          </a:xfrm>
          <a:prstGeom prst="rect">
            <a:avLst/>
          </a:prstGeom>
        </p:spPr>
      </p:pic>
      <p:sp>
        <p:nvSpPr>
          <p:cNvPr id="4" name="Rectangle 3">
            <a:extLst>
              <a:ext uri="{FF2B5EF4-FFF2-40B4-BE49-F238E27FC236}">
                <a16:creationId xmlns:a16="http://schemas.microsoft.com/office/drawing/2014/main" id="{96DE1050-98D2-8A7A-65DC-87E32C2AC7F0}"/>
              </a:ext>
              <a:ext uri="{C183D7F6-B498-43B3-948B-1728B52AA6E4}">
                <adec:decorative xmlns:adec="http://schemas.microsoft.com/office/drawing/2017/decorative" val="1"/>
              </a:ext>
            </a:extLst>
          </p:cNvPr>
          <p:cNvSpPr/>
          <p:nvPr/>
        </p:nvSpPr>
        <p:spPr>
          <a:xfrm>
            <a:off x="0" y="1261200"/>
            <a:ext cx="9144000" cy="506053"/>
          </a:xfrm>
          <a:prstGeom prst="rect">
            <a:avLst/>
          </a:prstGeom>
          <a:solidFill>
            <a:srgbClr val="594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Google Shape;71;p14">
            <a:extLst>
              <a:ext uri="{FF2B5EF4-FFF2-40B4-BE49-F238E27FC236}">
                <a16:creationId xmlns:a16="http://schemas.microsoft.com/office/drawing/2014/main" id="{D7ACF40C-09CB-4A16-94E0-BE9B156F10EA}"/>
              </a:ext>
            </a:extLst>
          </p:cNvPr>
          <p:cNvSpPr txBox="1">
            <a:spLocks/>
          </p:cNvSpPr>
          <p:nvPr>
            <p:custDataLst>
              <p:tags r:id="rId2"/>
            </p:custDataLst>
          </p:nvPr>
        </p:nvSpPr>
        <p:spPr>
          <a:xfrm>
            <a:off x="-1" y="1250685"/>
            <a:ext cx="9143999" cy="635229"/>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fr-CA" sz="2500" dirty="0">
                <a:solidFill>
                  <a:schemeClr val="bg1"/>
                </a:solidFill>
                <a:latin typeface="+mn-lt"/>
                <a:cs typeface="Arial" panose="020B0604020202020204" pitchFamily="34" charset="0"/>
              </a:rPr>
              <a:t> « Laissez les enfants venir à moi » (Luc 18, 16).</a:t>
            </a:r>
          </a:p>
        </p:txBody>
      </p:sp>
    </p:spTree>
    <p:extLst>
      <p:ext uri="{BB962C8B-B14F-4D97-AF65-F5344CB8AC3E}">
        <p14:creationId xmlns:p14="http://schemas.microsoft.com/office/powerpoint/2010/main" val="112807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À l’époque de Jésus</a:t>
            </a:r>
          </a:p>
        </p:txBody>
      </p:sp>
      <p:pic>
        <p:nvPicPr>
          <p:cNvPr id="4" name="Picture 3" descr="Un garçon grimpe un chemin escarpé. Il est entouré par un troupeau de moutons.">
            <a:extLst>
              <a:ext uri="{FF2B5EF4-FFF2-40B4-BE49-F238E27FC236}">
                <a16:creationId xmlns:a16="http://schemas.microsoft.com/office/drawing/2014/main" id="{F502079C-14AB-47EB-994B-098D2F62218F}"/>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t="18473" b="18473"/>
          <a:stretch/>
        </p:blipFill>
        <p:spPr>
          <a:xfrm>
            <a:off x="375701" y="1248244"/>
            <a:ext cx="8456607" cy="3554844"/>
          </a:xfrm>
          <a:prstGeom prst="rect">
            <a:avLst/>
          </a:prstGeom>
        </p:spPr>
      </p:pic>
    </p:spTree>
    <p:extLst>
      <p:ext uri="{BB962C8B-B14F-4D97-AF65-F5344CB8AC3E}">
        <p14:creationId xmlns:p14="http://schemas.microsoft.com/office/powerpoint/2010/main" val="397484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5C34-B06B-4D0E-B442-C341410CB309}"/>
              </a:ext>
            </a:extLst>
          </p:cNvPr>
          <p:cNvSpPr>
            <a:spLocks noGrp="1"/>
          </p:cNvSpPr>
          <p:nvPr>
            <p:ph type="ctrTitle"/>
          </p:nvPr>
        </p:nvSpPr>
        <p:spPr/>
        <p:txBody>
          <a:bodyPr/>
          <a:lstStyle/>
          <a:p>
            <a:r>
              <a:rPr lang="en-US" dirty="0"/>
              <a:t>Le bon </a:t>
            </a:r>
            <a:r>
              <a:rPr lang="en-US" dirty="0" err="1"/>
              <a:t>berger</a:t>
            </a:r>
            <a:endParaRPr lang="fr-CA" dirty="0"/>
          </a:p>
        </p:txBody>
      </p:sp>
      <p:pic>
        <p:nvPicPr>
          <p:cNvPr id="8" name="Picture 7" descr="Cliquer pour Lire le Récit.">
            <a:hlinkClick r:id="rId3"/>
            <a:extLst>
              <a:ext uri="{FF2B5EF4-FFF2-40B4-BE49-F238E27FC236}">
                <a16:creationId xmlns:a16="http://schemas.microsoft.com/office/drawing/2014/main" id="{1FD209AD-99CC-4BF6-8602-42418FA2A3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729" t="20840" r="20917" b="24083"/>
          <a:stretch/>
        </p:blipFill>
        <p:spPr>
          <a:xfrm>
            <a:off x="1029701" y="1913645"/>
            <a:ext cx="2743200" cy="1573823"/>
          </a:xfrm>
          <a:prstGeom prst="rect">
            <a:avLst/>
          </a:prstGeom>
        </p:spPr>
      </p:pic>
      <p:pic>
        <p:nvPicPr>
          <p:cNvPr id="6" name="Picture 5" descr="Le berger est dans l’enclos avec ses brebis. Le ciel est bleu, et le soleil brille. Les champs autour de l’enclos sont verts. Le berger porte un chapeau et a un bâton de berger à la main, il sourit. Les brebis sont tournées vers le berger. Ils le regardent.">
            <a:extLst>
              <a:ext uri="{FF2B5EF4-FFF2-40B4-BE49-F238E27FC236}">
                <a16:creationId xmlns:a16="http://schemas.microsoft.com/office/drawing/2014/main" id="{51B0D898-67D7-48B4-8196-91AD3D129AB8}"/>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216493">
            <a:off x="4702429" y="703199"/>
            <a:ext cx="3086826" cy="3994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896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Le berger et ses moutons</a:t>
            </a:r>
          </a:p>
        </p:txBody>
      </p:sp>
      <p:pic>
        <p:nvPicPr>
          <p:cNvPr id="3" name="Picture 2" descr="Un berger est sur un chemin de campagne. Il s’est retourné pour regarder son troupeau de moutons qui est derrière lui et qui le suit.">
            <a:extLst>
              <a:ext uri="{FF2B5EF4-FFF2-40B4-BE49-F238E27FC236}">
                <a16:creationId xmlns:a16="http://schemas.microsoft.com/office/drawing/2014/main" id="{E87F9091-4769-4212-985D-AF62ACECC097}"/>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t="18473" b="18473"/>
          <a:stretch/>
        </p:blipFill>
        <p:spPr>
          <a:xfrm>
            <a:off x="351135" y="1248507"/>
            <a:ext cx="8470346" cy="3560620"/>
          </a:xfrm>
          <a:prstGeom prst="rect">
            <a:avLst/>
          </a:prstGeom>
        </p:spPr>
      </p:pic>
    </p:spTree>
    <p:extLst>
      <p:ext uri="{BB962C8B-B14F-4D97-AF65-F5344CB8AC3E}">
        <p14:creationId xmlns:p14="http://schemas.microsoft.com/office/powerpoint/2010/main" val="189019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Le baptême</a:t>
            </a:r>
          </a:p>
        </p:txBody>
      </p:sp>
      <p:pic>
        <p:nvPicPr>
          <p:cNvPr id="4" name="Picture 3" descr="Une porte à deux battants est entre-ouverte. En arrière-plan, derrière la porte, on aperçoit des nuages et la lumière vive du soleil.">
            <a:extLst>
              <a:ext uri="{FF2B5EF4-FFF2-40B4-BE49-F238E27FC236}">
                <a16:creationId xmlns:a16="http://schemas.microsoft.com/office/drawing/2014/main" id="{BC84E689-ED8C-43D9-95D8-EB5C52107794}"/>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3609" y="1433145"/>
            <a:ext cx="8536960" cy="3106505"/>
          </a:xfrm>
          <a:prstGeom prst="rect">
            <a:avLst/>
          </a:prstGeom>
        </p:spPr>
      </p:pic>
    </p:spTree>
    <p:extLst>
      <p:ext uri="{BB962C8B-B14F-4D97-AF65-F5344CB8AC3E}">
        <p14:creationId xmlns:p14="http://schemas.microsoft.com/office/powerpoint/2010/main" val="99204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Les symboles du baptême</a:t>
            </a:r>
          </a:p>
        </p:txBody>
      </p:sp>
      <p:pic>
        <p:nvPicPr>
          <p:cNvPr id="4" name="Picture 3" descr="On voit un groupe de personnes devant un baptistère. Une dame tient un bébé au-dessus du bassin du baptistère, un prêtre verse de l’eau bénite sur la tête du bébé, qui est habillé en blanc.">
            <a:extLst>
              <a:ext uri="{FF2B5EF4-FFF2-40B4-BE49-F238E27FC236}">
                <a16:creationId xmlns:a16="http://schemas.microsoft.com/office/drawing/2014/main" id="{8A391A24-BBD9-4611-A385-D99112F72B5E}"/>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t="12763" b="12763"/>
          <a:stretch/>
        </p:blipFill>
        <p:spPr>
          <a:xfrm>
            <a:off x="823229" y="1173191"/>
            <a:ext cx="7497542" cy="3722466"/>
          </a:xfrm>
          <a:prstGeom prst="rect">
            <a:avLst/>
          </a:prstGeom>
        </p:spPr>
      </p:pic>
    </p:spTree>
    <p:extLst>
      <p:ext uri="{BB962C8B-B14F-4D97-AF65-F5344CB8AC3E}">
        <p14:creationId xmlns:p14="http://schemas.microsoft.com/office/powerpoint/2010/main" val="424098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custDataLst>
              <p:tags r:id="rId1"/>
            </p:custDataLst>
          </p:nvPr>
        </p:nvSpPr>
        <p:spPr/>
        <p:txBody>
          <a:bodyPr/>
          <a:lstStyle/>
          <a:p>
            <a:pPr lvl="0"/>
            <a:r>
              <a:rPr lang="fr-CA" dirty="0"/>
              <a:t>Prions ensemble</a:t>
            </a:r>
          </a:p>
        </p:txBody>
      </p:sp>
      <p:sp>
        <p:nvSpPr>
          <p:cNvPr id="5" name="Text Placeholder 2">
            <a:extLst>
              <a:ext uri="{FF2B5EF4-FFF2-40B4-BE49-F238E27FC236}">
                <a16:creationId xmlns:a16="http://schemas.microsoft.com/office/drawing/2014/main" id="{31FE05D2-7C89-4D5B-8E9C-93F98BEB0F76}"/>
              </a:ext>
            </a:extLst>
          </p:cNvPr>
          <p:cNvSpPr>
            <a:spLocks noGrp="1"/>
          </p:cNvSpPr>
          <p:nvPr>
            <p:ph type="body" idx="4294967295"/>
          </p:nvPr>
        </p:nvSpPr>
        <p:spPr>
          <a:xfrm>
            <a:off x="0" y="1130886"/>
            <a:ext cx="8521700" cy="3525837"/>
          </a:xfrm>
        </p:spPr>
        <p:txBody>
          <a:bodyPr>
            <a:noAutofit/>
          </a:bodyPr>
          <a:lstStyle/>
          <a:p>
            <a:pPr marL="139700" indent="0" algn="ctr">
              <a:buNone/>
            </a:pPr>
            <a:r>
              <a:rPr lang="fr-CA" sz="1800" dirty="0">
                <a:solidFill>
                  <a:schemeClr val="tx1"/>
                </a:solidFill>
                <a:latin typeface="+mn-lt"/>
              </a:rPr>
              <a:t>Seigneur, </a:t>
            </a:r>
          </a:p>
          <a:p>
            <a:pPr marL="139700" indent="0" algn="ctr">
              <a:buNone/>
            </a:pPr>
            <a:endParaRPr lang="fr-CA" sz="1800" dirty="0">
              <a:solidFill>
                <a:schemeClr val="tx1"/>
              </a:solidFill>
              <a:latin typeface="+mn-lt"/>
            </a:endParaRPr>
          </a:p>
          <a:p>
            <a:pPr marL="139700" indent="0" algn="ctr">
              <a:buNone/>
            </a:pPr>
            <a:r>
              <a:rPr lang="fr-CA" sz="1800" dirty="0">
                <a:solidFill>
                  <a:schemeClr val="tx1"/>
                </a:solidFill>
                <a:latin typeface="+mn-lt"/>
              </a:rPr>
              <a:t>Je suis ton enfant, je fais partie de ta famille. </a:t>
            </a:r>
          </a:p>
          <a:p>
            <a:pPr marL="139700" indent="0" algn="ctr">
              <a:buNone/>
            </a:pPr>
            <a:r>
              <a:rPr lang="fr-CA" sz="1800" dirty="0">
                <a:solidFill>
                  <a:schemeClr val="tx1"/>
                </a:solidFill>
                <a:latin typeface="+mn-lt"/>
              </a:rPr>
              <a:t>Par mon baptême, tu me donnes la grâce de la vie nouvelle en toi.</a:t>
            </a:r>
          </a:p>
          <a:p>
            <a:pPr marL="139700" indent="0" algn="ctr">
              <a:buNone/>
            </a:pPr>
            <a:endParaRPr lang="fr-CA" sz="1800" dirty="0">
              <a:solidFill>
                <a:schemeClr val="tx1"/>
              </a:solidFill>
              <a:latin typeface="+mn-lt"/>
            </a:endParaRPr>
          </a:p>
          <a:p>
            <a:pPr marL="139700" indent="0" algn="ctr">
              <a:buNone/>
            </a:pPr>
            <a:r>
              <a:rPr lang="fr-CA" sz="1800" dirty="0">
                <a:solidFill>
                  <a:schemeClr val="tx1"/>
                </a:solidFill>
                <a:latin typeface="+mn-lt"/>
              </a:rPr>
              <a:t>Comme le bon berger, tu veilles sur moi.</a:t>
            </a:r>
          </a:p>
          <a:p>
            <a:pPr marL="139700" indent="0" algn="ctr">
              <a:buNone/>
            </a:pPr>
            <a:endParaRPr lang="fr-CA" sz="1800" dirty="0">
              <a:solidFill>
                <a:schemeClr val="tx1"/>
              </a:solidFill>
              <a:latin typeface="+mn-lt"/>
            </a:endParaRPr>
          </a:p>
          <a:p>
            <a:pPr marL="139700" indent="0" algn="ctr">
              <a:buNone/>
            </a:pPr>
            <a:r>
              <a:rPr lang="fr-CA" sz="1800" dirty="0">
                <a:solidFill>
                  <a:schemeClr val="tx1"/>
                </a:solidFill>
                <a:latin typeface="+mn-lt"/>
              </a:rPr>
              <a:t>Aide-moi à reconnaître ta voix et à préparer mon cœur pour vivre les sacrements du pardon et de la communion.</a:t>
            </a:r>
          </a:p>
          <a:p>
            <a:pPr marL="139700" indent="0" algn="ctr">
              <a:buNone/>
            </a:pPr>
            <a:endParaRPr lang="fr-CA" sz="1800" dirty="0">
              <a:solidFill>
                <a:schemeClr val="tx1"/>
              </a:solidFill>
              <a:latin typeface="+mn-lt"/>
            </a:endParaRPr>
          </a:p>
          <a:p>
            <a:pPr marL="139700" indent="0" algn="ctr">
              <a:buNone/>
            </a:pPr>
            <a:r>
              <a:rPr lang="fr-CA" sz="1800" dirty="0">
                <a:solidFill>
                  <a:schemeClr val="tx1"/>
                </a:solidFill>
                <a:latin typeface="+mn-lt"/>
              </a:rPr>
              <a:t>AMEN</a:t>
            </a:r>
          </a:p>
        </p:txBody>
      </p:sp>
    </p:spTree>
    <p:extLst>
      <p:ext uri="{BB962C8B-B14F-4D97-AF65-F5344CB8AC3E}">
        <p14:creationId xmlns:p14="http://schemas.microsoft.com/office/powerpoint/2010/main" val="2592181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 Light">
  <a:themeElements>
    <a:clrScheme name="OPECO">
      <a:dk1>
        <a:sysClr val="windowText" lastClr="000000"/>
      </a:dk1>
      <a:lt1>
        <a:sysClr val="window" lastClr="FFFFFF"/>
      </a:lt1>
      <a:dk2>
        <a:srgbClr val="1F497D"/>
      </a:dk2>
      <a:lt2>
        <a:srgbClr val="EEECE1"/>
      </a:lt2>
      <a:accent1>
        <a:srgbClr val="2F62A9"/>
      </a:accent1>
      <a:accent2>
        <a:srgbClr val="9E0B0F"/>
      </a:accent2>
      <a:accent3>
        <a:srgbClr val="005952"/>
      </a:accent3>
      <a:accent4>
        <a:srgbClr val="5F3A7B"/>
      </a:accent4>
      <a:accent5>
        <a:srgbClr val="4BACC6"/>
      </a:accent5>
      <a:accent6>
        <a:srgbClr val="F79646"/>
      </a:accent6>
      <a:hlink>
        <a:srgbClr val="0000FF"/>
      </a:hlink>
      <a:folHlink>
        <a:srgbClr val="800080"/>
      </a:folHlink>
    </a:clrScheme>
    <a:fontScheme name="OPECO">
      <a:majorFont>
        <a:latin typeface="Amaranth"/>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OPECO">
      <a:dk1>
        <a:sysClr val="windowText" lastClr="000000"/>
      </a:dk1>
      <a:lt1>
        <a:sysClr val="window" lastClr="FFFFFF"/>
      </a:lt1>
      <a:dk2>
        <a:srgbClr val="1F497D"/>
      </a:dk2>
      <a:lt2>
        <a:srgbClr val="EEECE1"/>
      </a:lt2>
      <a:accent1>
        <a:srgbClr val="2F62A9"/>
      </a:accent1>
      <a:accent2>
        <a:srgbClr val="9E0B0F"/>
      </a:accent2>
      <a:accent3>
        <a:srgbClr val="005952"/>
      </a:accent3>
      <a:accent4>
        <a:srgbClr val="5F3A7B"/>
      </a:accent4>
      <a:accent5>
        <a:srgbClr val="4BACC6"/>
      </a:accent5>
      <a:accent6>
        <a:srgbClr val="F79646"/>
      </a:accent6>
      <a:hlink>
        <a:srgbClr val="0000FF"/>
      </a:hlink>
      <a:folHlink>
        <a:srgbClr val="800080"/>
      </a:folHlink>
    </a:clrScheme>
    <a:fontScheme name="OPECO">
      <a:majorFont>
        <a:latin typeface="Amaranth"/>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d973fe5-5de8-41d4-9793-8e45b56aa925">
      <UserInfo>
        <DisplayName/>
        <AccountId xsi:nil="true"/>
        <AccountType/>
      </UserInfo>
    </SharedWithUsers>
    <TaxCatchAll xmlns="4d973fe5-5de8-41d4-9793-8e45b56aa925" xsi:nil="true"/>
    <lcf76f155ced4ddcb4097134ff3c332f xmlns="b47b1488-e997-43b7-9a89-e76a8f59590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A900F3B7B6E41A266D0739234BF3D" ma:contentTypeVersion="16" ma:contentTypeDescription="Create a new document." ma:contentTypeScope="" ma:versionID="ca4c7eae02d0031e4f5ff50119d1c807">
  <xsd:schema xmlns:xsd="http://www.w3.org/2001/XMLSchema" xmlns:xs="http://www.w3.org/2001/XMLSchema" xmlns:p="http://schemas.microsoft.com/office/2006/metadata/properties" xmlns:ns2="b47b1488-e997-43b7-9a89-e76a8f595908" xmlns:ns3="4d973fe5-5de8-41d4-9793-8e45b56aa925" targetNamespace="http://schemas.microsoft.com/office/2006/metadata/properties" ma:root="true" ma:fieldsID="deefe31ce11801fecd551bd2cf9e54bb" ns2:_="" ns3:_="">
    <xsd:import namespace="b47b1488-e997-43b7-9a89-e76a8f595908"/>
    <xsd:import namespace="4d973fe5-5de8-41d4-9793-8e45b56aa9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b1488-e997-43b7-9a89-e76a8f59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d7829d-0b58-4bdb-84bc-9624c1b632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973fe5-5de8-41d4-9793-8e45b56aa9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d816c6-1552-4770-9038-45dd13d3a1df}" ma:internalName="TaxCatchAll" ma:showField="CatchAllData" ma:web="4d973fe5-5de8-41d4-9793-8e45b56aa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83F2F8-B4CF-48FA-ACD8-727F2CE098B6}">
  <ds:schemaRefs>
    <ds:schemaRef ds:uri="http://purl.org/dc/dcmitype/"/>
    <ds:schemaRef ds:uri="http://schemas.microsoft.com/office/2006/documentManagement/types"/>
    <ds:schemaRef ds:uri="http://schemas.openxmlformats.org/package/2006/metadata/core-properties"/>
    <ds:schemaRef ds:uri="4d973fe5-5de8-41d4-9793-8e45b56aa925"/>
    <ds:schemaRef ds:uri="http://purl.org/dc/elements/1.1/"/>
    <ds:schemaRef ds:uri="http://schemas.microsoft.com/office/2006/metadata/properties"/>
    <ds:schemaRef ds:uri="http://schemas.microsoft.com/office/infopath/2007/PartnerControls"/>
    <ds:schemaRef ds:uri="b47b1488-e997-43b7-9a89-e76a8f595908"/>
    <ds:schemaRef ds:uri="http://www.w3.org/XML/1998/namespace"/>
    <ds:schemaRef ds:uri="http://purl.org/dc/terms/"/>
  </ds:schemaRefs>
</ds:datastoreItem>
</file>

<file path=customXml/itemProps2.xml><?xml version="1.0" encoding="utf-8"?>
<ds:datastoreItem xmlns:ds="http://schemas.openxmlformats.org/officeDocument/2006/customXml" ds:itemID="{7B3184AE-B301-4E34-8F88-3DA442D95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7b1488-e997-43b7-9a89-e76a8f595908"/>
    <ds:schemaRef ds:uri="4d973fe5-5de8-41d4-9793-8e45b56aa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CB654D-1E1A-462B-9C21-7430012FC8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1829</TotalTime>
  <Words>478</Words>
  <Application>Microsoft Office PowerPoint</Application>
  <PresentationFormat>Affichage à l'écran (16:9)</PresentationFormat>
  <Paragraphs>56</Paragraphs>
  <Slides>16</Slides>
  <Notes>15</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Simple Light</vt:lpstr>
      <vt:lpstr>1_Simple Light</vt:lpstr>
      <vt:lpstr>Les sacrements  du pardon et  de l’eucharistie</vt:lpstr>
      <vt:lpstr>Mot de bienvenue</vt:lpstr>
      <vt:lpstr>Être à l’écoute</vt:lpstr>
      <vt:lpstr>À l’époque de Jésus</vt:lpstr>
      <vt:lpstr>Le bon berger</vt:lpstr>
      <vt:lpstr>Le berger et ses moutons</vt:lpstr>
      <vt:lpstr>Le baptême</vt:lpstr>
      <vt:lpstr>Les symboles du baptême</vt:lpstr>
      <vt:lpstr>Prions ensemble</vt:lpstr>
      <vt:lpstr>Cheminer avec Jésus</vt:lpstr>
      <vt:lpstr>Parcours des sacrements du pardon et de l’eucharistie</vt:lpstr>
      <vt:lpstr>Espace Famille</vt:lpstr>
      <vt:lpstr>Rôle des parents</vt:lpstr>
      <vt:lpstr>Avant notre prochaine rencontre</vt:lpstr>
      <vt:lpstr>Période de questions</vt:lpstr>
      <vt:lpstr>Chant de sortie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types de prières</dc:title>
  <dc:creator>Lynn McDonald</dc:creator>
  <cp:lastModifiedBy>Sean Farrell</cp:lastModifiedBy>
  <cp:revision>37</cp:revision>
  <dcterms:modified xsi:type="dcterms:W3CDTF">2022-10-13T11:57:08Z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0x010100583A900F3B7B6E41A266D0739234BF3D</vt:lpwstr>
  </property>
  <property fmtid="{D5CDD505-2E9C-101B-9397-08002B2CF9AE}" pid="3" name="Order">
    <vt:r8>437775000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