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6.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 id="2147483662" r:id="rId5"/>
  </p:sldMasterIdLst>
  <p:notesMasterIdLst>
    <p:notesMasterId r:id="rId23"/>
  </p:notesMasterIdLst>
  <p:sldIdLst>
    <p:sldId id="256" r:id="rId6"/>
    <p:sldId id="269" r:id="rId7"/>
    <p:sldId id="257" r:id="rId8"/>
    <p:sldId id="258" r:id="rId9"/>
    <p:sldId id="274" r:id="rId10"/>
    <p:sldId id="270" r:id="rId11"/>
    <p:sldId id="259" r:id="rId12"/>
    <p:sldId id="261" r:id="rId13"/>
    <p:sldId id="263" r:id="rId14"/>
    <p:sldId id="260" r:id="rId15"/>
    <p:sldId id="262" r:id="rId16"/>
    <p:sldId id="275" r:id="rId17"/>
    <p:sldId id="273" r:id="rId18"/>
    <p:sldId id="265" r:id="rId19"/>
    <p:sldId id="266" r:id="rId20"/>
    <p:sldId id="267" r:id="rId21"/>
    <p:sldId id="268" r:id="rId2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CC906F-4593-B717-6C4C-9BDDBFD65660}" name="Annie Chartrand" initials="AC" userId="S::achartrand@lecentrefranco.ca::755cdb8d-bdfa-414a-b05b-0270d92df985" providerId="AD"/>
  <p188:author id="{E48979E3-1C7A-84BC-31C8-763673DBDB0F}" name="Laura Hughes" initials="LH" userId="092bf78b3cf7289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ynn McDonald" initials="LM" lastIdx="19" clrIdx="0">
    <p:extLst>
      <p:ext uri="{19B8F6BF-5375-455C-9EA6-DF929625EA0E}">
        <p15:presenceInfo xmlns:p15="http://schemas.microsoft.com/office/powerpoint/2012/main" userId="S::lmcdonald@lecentrefranco.ca::4a4a85b1-d0aa-4bce-aed3-9e9b24141596" providerId="AD"/>
      </p:ext>
    </p:extLst>
  </p:cmAuthor>
  <p:cmAuthor id="2" name="Mélissa" initials="M" lastIdx="7" clrIdx="1"/>
  <p:cmAuthor id="3" name="Laura Hughes" initials="LH" lastIdx="7" clrIdx="2">
    <p:extLst>
      <p:ext uri="{19B8F6BF-5375-455C-9EA6-DF929625EA0E}">
        <p15:presenceInfo xmlns:p15="http://schemas.microsoft.com/office/powerpoint/2012/main" userId="092bf78b3cf7289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50F04"/>
    <a:srgbClr val="2F62A9"/>
    <a:srgbClr val="5F3A7B"/>
    <a:srgbClr val="005952"/>
    <a:srgbClr val="9E0B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5B09E4-C80C-45B7-9C01-7DDD616002EB}" v="61" dt="2022-10-12T13:41:07.034"/>
    <p1510:client id="{A892CE08-9F35-0575-1A3F-9D55C2F73B87}" v="10" dt="2022-10-13T13:19:00.708"/>
    <p1510:client id="{B7D2CEEC-626D-47CE-9C2E-60D764F77ECA}" v="1" dt="2022-10-13T12:37:12.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0" autoAdjust="0"/>
    <p:restoredTop sz="86430" autoAdjust="0"/>
  </p:normalViewPr>
  <p:slideViewPr>
    <p:cSldViewPr snapToGrid="0">
      <p:cViewPr varScale="1">
        <p:scale>
          <a:sx n="116" d="100"/>
          <a:sy n="116" d="100"/>
        </p:scale>
        <p:origin x="546" y="96"/>
      </p:cViewPr>
      <p:guideLst>
        <p:guide orient="horz" pos="1620"/>
        <p:guide pos="2880"/>
      </p:guideLst>
    </p:cSldViewPr>
  </p:slideViewPr>
  <p:outlineViewPr>
    <p:cViewPr>
      <p:scale>
        <a:sx n="33" d="100"/>
        <a:sy n="33" d="100"/>
      </p:scale>
      <p:origin x="0" y="-10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jyf0xKzDt8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tock.adobe.com/fr/search?load_type=search&amp;native_visual_search=&amp;similar_content_id=&amp;is_recent_search=&amp;search_type=usertyped&amp;k=question&amp;asset_id=65975854"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stock.adobe.com/fr/images/question-mark-on-sticky-note/65975854?prev_url=detai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ock.adobe.com/fr/search?filters%5bcontent_type:photo%5d=1&amp;filters%5bcontent_type:illustration%5d=1&amp;filters%5bcontent_type:zip_vector%5d=1&amp;filters%5bcontent_type:video%5d=1&amp;filters%5bcontent_type:template%5d=1&amp;filters%5bcontent_type:3d%5d=1&amp;filters%5bcontent_type:image%5d=1&amp;k=jesus+forgives&amp;order=relevance&amp;safe_search=1&amp;limit=100&amp;search_page=1&amp;search_type=usertyped&amp;acp=&amp;aco=jesus+forgives&amp;get_facets=0&amp;asset_id=275637579"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stock.adobe.com/fr/images/christ-in-crown-of-thorns-blessing-poor-man-forgiving-sins-after-confession/275637579?prev_url=detai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 sz="1050" dirty="0">
                <a:solidFill>
                  <a:schemeClr val="dk1"/>
                </a:solidFill>
                <a:uFill>
                  <a:noFill/>
                </a:uFill>
              </a:rPr>
              <a:t>Musique d’ambiance : </a:t>
            </a:r>
            <a:r>
              <a:rPr lang="fr-CA" sz="1800" dirty="0">
                <a:solidFill>
                  <a:srgbClr val="0563C1"/>
                </a:solidFill>
                <a:effectLst/>
                <a:latin typeface="Calibri" panose="020F0502020204030204" pitchFamily="34" charset="0"/>
                <a:ea typeface="Calibri" panose="020F0502020204030204" pitchFamily="34" charset="0"/>
                <a:hlinkClick r:id="rId3"/>
              </a:rPr>
              <a:t>https://www.youtube.com/watch?v=jyf0xKzDt8E</a:t>
            </a:r>
            <a:r>
              <a:rPr lang="fr-CA" sz="1800" dirty="0">
                <a:effectLst/>
                <a:latin typeface="Calibri" panose="020F0502020204030204" pitchFamily="34" charset="0"/>
                <a:ea typeface="Calibri" panose="020F0502020204030204" pitchFamily="34" charset="0"/>
              </a:rPr>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8f4a5aca7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8f4a5aca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8bccfdc2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8bccfdc2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8bccfdc2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8bccfdc2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21375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c8bccfdc2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solidFill>
                  <a:schemeClr val="tx1"/>
                </a:solidFill>
                <a:highlight>
                  <a:srgbClr val="FFFF00"/>
                </a:highlight>
              </a:rPr>
              <a:t>MED : Insérer un lien vers l’Espace Famille </a:t>
            </a:r>
            <a:br>
              <a:rPr lang="en" dirty="0">
                <a:solidFill>
                  <a:schemeClr val="tx1"/>
                </a:solidFill>
                <a:highlight>
                  <a:srgbClr val="FFFF00"/>
                </a:highlight>
              </a:rPr>
            </a:br>
            <a:r>
              <a:rPr lang="en" dirty="0">
                <a:solidFill>
                  <a:schemeClr val="tx1"/>
                </a:solidFill>
                <a:highlight>
                  <a:srgbClr val="FFFF00"/>
                </a:highlight>
              </a:rPr>
              <a:t>à l’étape 4: </a:t>
            </a:r>
            <a:r>
              <a:rPr lang="fr-CA" dirty="0">
                <a:solidFill>
                  <a:schemeClr val="tx1"/>
                </a:solidFill>
                <a:highlight>
                  <a:srgbClr val="FFFF00"/>
                </a:highlight>
              </a:rPr>
              <a:t>https://sacrements.opeco.ca/famille/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 dirty="0">
              <a:solidFill>
                <a:schemeClr val="tx1"/>
              </a:solidFill>
              <a:highlight>
                <a:srgbClr val="FFFF00"/>
              </a:highlight>
            </a:endParaRPr>
          </a:p>
          <a:p>
            <a:pPr marL="0" lvl="0" indent="0" algn="l" rtl="0">
              <a:spcBef>
                <a:spcPts val="0"/>
              </a:spcBef>
              <a:spcAft>
                <a:spcPts val="0"/>
              </a:spcAft>
              <a:buNone/>
            </a:pPr>
            <a:endParaRPr dirty="0"/>
          </a:p>
        </p:txBody>
      </p:sp>
      <p:sp>
        <p:nvSpPr>
          <p:cNvPr id="112" name="Google Shape;112;gc8bccfdc20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684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c8bccfdc20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gc8bccfdc20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8bccfdc20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8bccfdc20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https://stock.adobe.com/fr/search?load_type=search&amp;native_visual_search=&amp;similar_content_id=&amp;is_recent_search=&amp;search_type=usertyped&amp;k=question&amp;asset_id=65975854</a:t>
            </a:r>
            <a:endParaRPr/>
          </a:p>
          <a:p>
            <a:pPr marL="0" lvl="0" indent="0" algn="l" rtl="0">
              <a:spcBef>
                <a:spcPts val="0"/>
              </a:spcBef>
              <a:spcAft>
                <a:spcPts val="0"/>
              </a:spcAft>
              <a:buNone/>
            </a:pPr>
            <a:r>
              <a:rPr lang="en" sz="1050" b="1">
                <a:solidFill>
                  <a:srgbClr val="2C2C2C"/>
                </a:solidFill>
              </a:rPr>
              <a:t>N° DE FICHIER : </a:t>
            </a:r>
            <a:r>
              <a:rPr lang="en" sz="1050">
                <a:solidFill>
                  <a:srgbClr val="2C2C2C"/>
                </a:solidFill>
                <a:highlight>
                  <a:srgbClr val="FFFFFF"/>
                </a:highlight>
              </a:rPr>
              <a:t> </a:t>
            </a:r>
            <a:r>
              <a:rPr lang="en" sz="1050">
                <a:solidFill>
                  <a:schemeClr val="dk1"/>
                </a:solidFill>
                <a:uFill>
                  <a:noFill/>
                </a:uFill>
                <a:hlinkClick r:id="rId4">
                  <a:extLst>
                    <a:ext uri="{A12FA001-AC4F-418D-AE19-62706E023703}">
                      <ahyp:hlinkClr xmlns:ahyp="http://schemas.microsoft.com/office/drawing/2018/hyperlinkcolor" val="tx"/>
                    </a:ext>
                  </a:extLst>
                </a:hlinkClick>
              </a:rPr>
              <a:t>65975854</a:t>
            </a:r>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8bccfdc20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8bccfdc20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158750" indent="0" rtl="0">
              <a:spcBef>
                <a:spcPts val="0"/>
              </a:spcBef>
              <a:spcAft>
                <a:spcPts val="0"/>
              </a:spcAft>
              <a:buNone/>
            </a:pPr>
            <a:endParaRPr lang="fr-CA" b="0" dirty="0">
              <a:effectLst/>
            </a:endParaRPr>
          </a:p>
        </p:txBody>
      </p:sp>
    </p:spTree>
    <p:extLst>
      <p:ext uri="{BB962C8B-B14F-4D97-AF65-F5344CB8AC3E}">
        <p14:creationId xmlns:p14="http://schemas.microsoft.com/office/powerpoint/2010/main" val="371186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8bccfdc20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8bccfdc20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err="1"/>
              <a:t>Mep</a:t>
            </a:r>
            <a:r>
              <a:rPr lang="fr-CA" dirty="0"/>
              <a:t> : Insérer l’illustration de la page 13 du récit 4 – Une guérison miraculeuse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8bccfdc2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8bccfdc2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stock.adobe.com/fr/search?filters%5Bcontent_type%3Aphoto%5D=1&amp;filters%5Bcontent_type%3Aillustration%5D=1&amp;filters%5Bcontent_type%3Azip_vector%5D=1&amp;filters%5Bcontent_type%3Avideo%5D=1&amp;filters%5Bcontent_type%3Atemplate%5D=1&amp;filters%5Bcontent_type%3A3d%5D=1&amp;filters%5Bcontent_type%3Aimage%5D=1&amp;k=jesus+forgives&amp;order=relevance&amp;safe_search=1&amp;limit=100&amp;search_page=1&amp;search_type=usertyped&amp;acp=&amp;aco=jesus+forgives&amp;get_facets=0&amp;asset_id=275637579</a:t>
            </a:r>
            <a:endParaRPr dirty="0"/>
          </a:p>
          <a:p>
            <a:pPr marL="0" lvl="0" indent="0" algn="l" rtl="0">
              <a:spcBef>
                <a:spcPts val="0"/>
              </a:spcBef>
              <a:spcAft>
                <a:spcPts val="0"/>
              </a:spcAft>
              <a:buNone/>
            </a:pPr>
            <a:r>
              <a:rPr lang="en" sz="1050" b="1" dirty="0">
                <a:solidFill>
                  <a:srgbClr val="707070"/>
                </a:solidFill>
              </a:rPr>
              <a:t>N° DE FICHIER : </a:t>
            </a:r>
            <a:r>
              <a:rPr lang="en" sz="1050" dirty="0">
                <a:solidFill>
                  <a:srgbClr val="707070"/>
                </a:solidFill>
                <a:highlight>
                  <a:srgbClr val="FAFAFA"/>
                </a:highlight>
              </a:rPr>
              <a:t> </a:t>
            </a:r>
            <a:r>
              <a:rPr lang="en" sz="1050" dirty="0">
                <a:solidFill>
                  <a:schemeClr val="dk1"/>
                </a:solidFill>
                <a:uFill>
                  <a:noFill/>
                </a:uFill>
                <a:hlinkClick r:id="rId4">
                  <a:extLst>
                    <a:ext uri="{A12FA001-AC4F-418D-AE19-62706E023703}">
                      <ahyp:hlinkClr xmlns:ahyp="http://schemas.microsoft.com/office/drawing/2018/hyperlinkcolor" val="tx"/>
                    </a:ext>
                  </a:extLst>
                </a:hlinkClick>
              </a:rPr>
              <a:t>275637579</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CA" dirty="0" err="1"/>
              <a:t>Mep</a:t>
            </a:r>
            <a:r>
              <a:rPr lang="fr-CA" dirty="0"/>
              <a:t> : Placer les puces et les mots sur la ligne de temps de façon équilibrée, pour avoir le même espace entre chacun.</a:t>
            </a:r>
          </a:p>
        </p:txBody>
      </p:sp>
    </p:spTree>
    <p:extLst>
      <p:ext uri="{BB962C8B-B14F-4D97-AF65-F5344CB8AC3E}">
        <p14:creationId xmlns:p14="http://schemas.microsoft.com/office/powerpoint/2010/main" val="275346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CA" dirty="0" err="1">
                <a:highlight>
                  <a:srgbClr val="FFFF00"/>
                </a:highlight>
              </a:rPr>
              <a:t>Mep</a:t>
            </a:r>
            <a:r>
              <a:rPr lang="fr-CA" dirty="0">
                <a:highlight>
                  <a:srgbClr val="FFFF00"/>
                </a:highlight>
              </a:rPr>
              <a:t>: Remplacer les petits cercles noirs par des puces svp</a:t>
            </a:r>
          </a:p>
          <a:p>
            <a:r>
              <a:rPr lang="fr-CA" dirty="0" err="1">
                <a:highlight>
                  <a:srgbClr val="FFFF00"/>
                </a:highlight>
              </a:rPr>
              <a:t>Mep</a:t>
            </a:r>
            <a:r>
              <a:rPr lang="fr-CA" dirty="0">
                <a:highlight>
                  <a:srgbClr val="FFFF00"/>
                </a:highlight>
              </a:rPr>
              <a:t>: Enlever le texte dans les phylactères de pensée des illustrations</a:t>
            </a:r>
          </a:p>
        </p:txBody>
      </p:sp>
    </p:spTree>
    <p:extLst>
      <p:ext uri="{BB962C8B-B14F-4D97-AF65-F5344CB8AC3E}">
        <p14:creationId xmlns:p14="http://schemas.microsoft.com/office/powerpoint/2010/main" val="2482661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c8bccfdc20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c8bccfdc2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6257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8f4a5aca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8f4a5aca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8bccfdc2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8bccfdc2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BD21BC7-800D-7B8B-43A2-E0BC376BE882}"/>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fr-CA" smtClean="0"/>
              <a:pPr marL="0" lvl="0" indent="0" algn="r" rtl="0">
                <a:spcBef>
                  <a:spcPts val="0"/>
                </a:spcBef>
                <a:spcAft>
                  <a:spcPts val="0"/>
                </a:spcAft>
                <a:buNone/>
              </a:pPr>
              <a:t>‹N°›</a:t>
            </a:fld>
            <a:endParaRPr lang="fr-CA"/>
          </a:p>
        </p:txBody>
      </p:sp>
      <p:pic>
        <p:nvPicPr>
          <p:cNvPr id="2" name="Picture 1">
            <a:extLst>
              <a:ext uri="{FF2B5EF4-FFF2-40B4-BE49-F238E27FC236}">
                <a16:creationId xmlns:a16="http://schemas.microsoft.com/office/drawing/2014/main" id="{D6E9FD73-7D52-1723-78A4-9D687875C6E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926" y="172721"/>
            <a:ext cx="311886" cy="106200"/>
          </a:xfrm>
          <a:prstGeom prst="rect">
            <a:avLst/>
          </a:prstGeom>
        </p:spPr>
      </p:pic>
      <p:pic>
        <p:nvPicPr>
          <p:cNvPr id="4" name="Picture 3">
            <a:extLst>
              <a:ext uri="{FF2B5EF4-FFF2-40B4-BE49-F238E27FC236}">
                <a16:creationId xmlns:a16="http://schemas.microsoft.com/office/drawing/2014/main" id="{B7B8C694-D098-AE94-7081-9987D9503899}"/>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1692" y="315871"/>
            <a:ext cx="1748589" cy="431319"/>
          </a:xfrm>
          <a:prstGeom prst="rect">
            <a:avLst/>
          </a:prstGeom>
        </p:spPr>
      </p:pic>
    </p:spTree>
    <p:extLst>
      <p:ext uri="{BB962C8B-B14F-4D97-AF65-F5344CB8AC3E}">
        <p14:creationId xmlns:p14="http://schemas.microsoft.com/office/powerpoint/2010/main" val="157436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BD21BC7-800D-7B8B-43A2-E0BC376BE882}"/>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fr-CA" smtClean="0"/>
              <a:pPr marL="0" lvl="0" indent="0" algn="r" rtl="0">
                <a:spcBef>
                  <a:spcPts val="0"/>
                </a:spcBef>
                <a:spcAft>
                  <a:spcPts val="0"/>
                </a:spcAft>
                <a:buNone/>
              </a:pPr>
              <a:t>‹N°›</a:t>
            </a:fld>
            <a:endParaRPr lang="fr-CA"/>
          </a:p>
        </p:txBody>
      </p:sp>
      <p:pic>
        <p:nvPicPr>
          <p:cNvPr id="5" name="Picture 4">
            <a:extLst>
              <a:ext uri="{FF2B5EF4-FFF2-40B4-BE49-F238E27FC236}">
                <a16:creationId xmlns:a16="http://schemas.microsoft.com/office/drawing/2014/main" id="{31426C58-3D18-A5B8-7252-1D6548BD7EB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9730" y="172721"/>
            <a:ext cx="522635" cy="177962"/>
          </a:xfrm>
          <a:prstGeom prst="rect">
            <a:avLst/>
          </a:prstGeom>
        </p:spPr>
      </p:pic>
      <p:sp>
        <p:nvSpPr>
          <p:cNvPr id="6" name="Google Shape;10;p2">
            <a:extLst>
              <a:ext uri="{FF2B5EF4-FFF2-40B4-BE49-F238E27FC236}">
                <a16:creationId xmlns:a16="http://schemas.microsoft.com/office/drawing/2014/main" id="{94D396A2-0F22-5924-C053-EBB868FEFBDD}"/>
              </a:ext>
            </a:extLst>
          </p:cNvPr>
          <p:cNvSpPr txBox="1">
            <a:spLocks noGrp="1"/>
          </p:cNvSpPr>
          <p:nvPr>
            <p:ph type="ctrTitle"/>
          </p:nvPr>
        </p:nvSpPr>
        <p:spPr>
          <a:xfrm>
            <a:off x="311708" y="431036"/>
            <a:ext cx="8520600" cy="699850"/>
          </a:xfrm>
          <a:prstGeom prst="rect">
            <a:avLst/>
          </a:prstGeom>
        </p:spPr>
        <p:txBody>
          <a:bodyPr spcFirstLastPara="1" wrap="square" lIns="91425" tIns="91425" rIns="91425" bIns="91425" anchor="b" anchorCtr="0">
            <a:normAutofit/>
          </a:bodyPr>
          <a:lstStyle>
            <a:lvl1pPr lvl="0" algn="l">
              <a:spcBef>
                <a:spcPts val="0"/>
              </a:spcBef>
              <a:spcAft>
                <a:spcPts val="0"/>
              </a:spcAft>
              <a:buSzPts val="5200"/>
              <a:buNone/>
              <a:defRPr sz="3200">
                <a:latin typeface="Oswald" panose="02000503000000000000" pitchFamily="2"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Tree>
    <p:extLst>
      <p:ext uri="{BB962C8B-B14F-4D97-AF65-F5344CB8AC3E}">
        <p14:creationId xmlns:p14="http://schemas.microsoft.com/office/powerpoint/2010/main" val="64913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1388306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2149943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126185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787507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338165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2964383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8308864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19920064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4260398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30533232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1829327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reserve="1">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rtl="0">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Clr>
                <a:schemeClr val="dk1"/>
              </a:buClr>
              <a:buSzPts val="1800"/>
              <a:buChar char="●"/>
              <a:defRPr/>
            </a:lvl1pPr>
            <a:lvl2pPr marL="914400" lvl="1" indent="-342900" algn="l" rtl="0">
              <a:spcBef>
                <a:spcPts val="1200"/>
              </a:spcBef>
              <a:spcAft>
                <a:spcPts val="0"/>
              </a:spcAft>
              <a:buClr>
                <a:schemeClr val="dk1"/>
              </a:buClr>
              <a:buSzPts val="1800"/>
              <a:buChar char="○"/>
              <a:defRPr/>
            </a:lvl2pPr>
            <a:lvl3pPr marL="1371600" lvl="2" indent="-342900" algn="l" rtl="0">
              <a:spcBef>
                <a:spcPts val="1200"/>
              </a:spcBef>
              <a:spcAft>
                <a:spcPts val="0"/>
              </a:spcAft>
              <a:buClr>
                <a:schemeClr val="dk1"/>
              </a:buClr>
              <a:buSzPts val="1800"/>
              <a:buChar char="■"/>
              <a:defRPr/>
            </a:lvl3pPr>
            <a:lvl4pPr marL="1828800" lvl="3" indent="-342900" algn="l" rtl="0">
              <a:spcBef>
                <a:spcPts val="1200"/>
              </a:spcBef>
              <a:spcAft>
                <a:spcPts val="0"/>
              </a:spcAft>
              <a:buClr>
                <a:schemeClr val="dk1"/>
              </a:buClr>
              <a:buSzPts val="1800"/>
              <a:buChar char="●"/>
              <a:defRPr/>
            </a:lvl4pPr>
            <a:lvl5pPr marL="2286000" lvl="4" indent="-342900" algn="l" rtl="0">
              <a:spcBef>
                <a:spcPts val="1200"/>
              </a:spcBef>
              <a:spcAft>
                <a:spcPts val="0"/>
              </a:spcAft>
              <a:buClr>
                <a:schemeClr val="dk1"/>
              </a:buClr>
              <a:buSzPts val="1800"/>
              <a:buChar char="○"/>
              <a:defRPr/>
            </a:lvl5pPr>
            <a:lvl6pPr marL="2743200" lvl="5" indent="-342900" algn="l" rtl="0">
              <a:spcBef>
                <a:spcPts val="1200"/>
              </a:spcBef>
              <a:spcAft>
                <a:spcPts val="0"/>
              </a:spcAft>
              <a:buClr>
                <a:schemeClr val="dk1"/>
              </a:buClr>
              <a:buSzPts val="1800"/>
              <a:buChar char="■"/>
              <a:defRPr/>
            </a:lvl6pPr>
            <a:lvl7pPr marL="3200400" lvl="6" indent="-342900" algn="l" rtl="0">
              <a:spcBef>
                <a:spcPts val="1200"/>
              </a:spcBef>
              <a:spcAft>
                <a:spcPts val="0"/>
              </a:spcAft>
              <a:buClr>
                <a:schemeClr val="dk1"/>
              </a:buClr>
              <a:buSzPts val="1800"/>
              <a:buChar char="●"/>
              <a:defRPr/>
            </a:lvl7pPr>
            <a:lvl8pPr marL="3657600" lvl="7" indent="-342900" algn="l" rtl="0">
              <a:spcBef>
                <a:spcPts val="1200"/>
              </a:spcBef>
              <a:spcAft>
                <a:spcPts val="0"/>
              </a:spcAft>
              <a:buClr>
                <a:schemeClr val="dk1"/>
              </a:buClr>
              <a:buSzPts val="1800"/>
              <a:buChar char="○"/>
              <a:defRPr/>
            </a:lvl8pPr>
            <a:lvl9pPr marL="4114800" lvl="8" indent="-342900" algn="l" rtl="0">
              <a:spcBef>
                <a:spcPts val="1200"/>
              </a:spcBef>
              <a:spcAft>
                <a:spcPts val="1200"/>
              </a:spcAft>
              <a:buClr>
                <a:schemeClr val="dk1"/>
              </a:buClr>
              <a:buSzPts val="1800"/>
              <a:buChar char="■"/>
              <a:defRPr/>
            </a:lvl9pPr>
          </a:lstStyle>
          <a:p>
            <a:endParaRPr/>
          </a:p>
        </p:txBody>
      </p:sp>
      <p:sp>
        <p:nvSpPr>
          <p:cNvPr id="53" name="Google Shape;53;p1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extLst>
      <p:ext uri="{BB962C8B-B14F-4D97-AF65-F5344CB8AC3E}">
        <p14:creationId xmlns:p14="http://schemas.microsoft.com/office/powerpoint/2010/main" val="219774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grpSp>
        <p:nvGrpSpPr>
          <p:cNvPr id="5" name="Group 3">
            <a:extLst>
              <a:ext uri="{FF2B5EF4-FFF2-40B4-BE49-F238E27FC236}">
                <a16:creationId xmlns:a16="http://schemas.microsoft.com/office/drawing/2014/main" id="{9376DF49-11FE-3845-68F0-AC1865E579CD}"/>
              </a:ext>
              <a:ext uri="{C183D7F6-B498-43B3-948B-1728B52AA6E4}">
                <adec:decorative xmlns:adec="http://schemas.microsoft.com/office/drawing/2017/decorative" val="1"/>
              </a:ext>
            </a:extLst>
          </p:cNvPr>
          <p:cNvGrpSpPr/>
          <p:nvPr userDrawn="1"/>
        </p:nvGrpSpPr>
        <p:grpSpPr>
          <a:xfrm>
            <a:off x="2273121" y="488184"/>
            <a:ext cx="6870879" cy="86442"/>
            <a:chOff x="3763238" y="-39190"/>
            <a:chExt cx="5406888" cy="195091"/>
          </a:xfrm>
        </p:grpSpPr>
        <p:sp>
          <p:nvSpPr>
            <p:cNvPr id="9" name="Rectangle 8">
              <a:extLst>
                <a:ext uri="{FF2B5EF4-FFF2-40B4-BE49-F238E27FC236}">
                  <a16:creationId xmlns:a16="http://schemas.microsoft.com/office/drawing/2014/main" id="{317DE22D-3358-5EC7-4DB3-01E4D36DFFF1}"/>
                </a:ext>
                <a:ext uri="{C183D7F6-B498-43B3-948B-1728B52AA6E4}">
                  <adec:decorative xmlns:adec="http://schemas.microsoft.com/office/drawing/2017/decorative" val="1"/>
                </a:ext>
              </a:extLst>
            </p:cNvPr>
            <p:cNvSpPr/>
            <p:nvPr userDrawn="1"/>
          </p:nvSpPr>
          <p:spPr>
            <a:xfrm>
              <a:off x="7818404" y="-39190"/>
              <a:ext cx="1351722" cy="195091"/>
            </a:xfrm>
            <a:prstGeom prst="rect">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A403E6E6-0B1F-60D5-9DEE-6CBA6BDC64BA}"/>
                </a:ext>
                <a:ext uri="{C183D7F6-B498-43B3-948B-1728B52AA6E4}">
                  <adec:decorative xmlns:adec="http://schemas.microsoft.com/office/drawing/2017/decorative" val="1"/>
                </a:ext>
              </a:extLst>
            </p:cNvPr>
            <p:cNvSpPr/>
            <p:nvPr userDrawn="1"/>
          </p:nvSpPr>
          <p:spPr>
            <a:xfrm>
              <a:off x="6466682" y="-39190"/>
              <a:ext cx="1351722" cy="195091"/>
            </a:xfrm>
            <a:prstGeom prst="rect">
              <a:avLst/>
            </a:prstGeom>
            <a:solidFill>
              <a:srgbClr val="00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D372D85B-985F-4E74-270D-C2AE303BC1E0}"/>
                </a:ext>
                <a:ext uri="{C183D7F6-B498-43B3-948B-1728B52AA6E4}">
                  <adec:decorative xmlns:adec="http://schemas.microsoft.com/office/drawing/2017/decorative" val="1"/>
                </a:ext>
              </a:extLst>
            </p:cNvPr>
            <p:cNvSpPr/>
            <p:nvPr userDrawn="1"/>
          </p:nvSpPr>
          <p:spPr>
            <a:xfrm>
              <a:off x="5114960" y="-39190"/>
              <a:ext cx="1351722" cy="195091"/>
            </a:xfrm>
            <a:prstGeom prst="rect">
              <a:avLst/>
            </a:prstGeom>
            <a:solidFill>
              <a:srgbClr val="5F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E0012B78-7892-058D-6DF8-7E2D4CE2545D}"/>
                </a:ext>
                <a:ext uri="{C183D7F6-B498-43B3-948B-1728B52AA6E4}">
                  <adec:decorative xmlns:adec="http://schemas.microsoft.com/office/drawing/2017/decorative" val="1"/>
                </a:ext>
              </a:extLst>
            </p:cNvPr>
            <p:cNvSpPr/>
            <p:nvPr userDrawn="1"/>
          </p:nvSpPr>
          <p:spPr>
            <a:xfrm>
              <a:off x="3763238" y="-39190"/>
              <a:ext cx="1351722" cy="195091"/>
            </a:xfrm>
            <a:prstGeom prst="rect">
              <a:avLst/>
            </a:prstGeom>
            <a:solidFill>
              <a:srgbClr val="2F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 2">
            <a:extLst>
              <a:ext uri="{FF2B5EF4-FFF2-40B4-BE49-F238E27FC236}">
                <a16:creationId xmlns:a16="http://schemas.microsoft.com/office/drawing/2014/main" id="{CDF21CF6-7DB5-177F-BAE5-581AD8208461}"/>
              </a:ext>
            </a:extLst>
          </p:cNvPr>
          <p:cNvGrpSpPr/>
          <p:nvPr userDrawn="1"/>
        </p:nvGrpSpPr>
        <p:grpSpPr>
          <a:xfrm>
            <a:off x="0" y="5058976"/>
            <a:ext cx="5406888" cy="97545"/>
            <a:chOff x="-17336" y="4959271"/>
            <a:chExt cx="5406888" cy="195091"/>
          </a:xfrm>
        </p:grpSpPr>
        <p:sp>
          <p:nvSpPr>
            <p:cNvPr id="14" name="Rectangle 13">
              <a:extLst>
                <a:ext uri="{FF2B5EF4-FFF2-40B4-BE49-F238E27FC236}">
                  <a16:creationId xmlns:a16="http://schemas.microsoft.com/office/drawing/2014/main" id="{194B8793-FBBD-507B-371A-FF8EEFA39823}"/>
                </a:ext>
                <a:ext uri="{C183D7F6-B498-43B3-948B-1728B52AA6E4}">
                  <adec:decorative xmlns:adec="http://schemas.microsoft.com/office/drawing/2017/decorative" val="1"/>
                </a:ext>
              </a:extLst>
            </p:cNvPr>
            <p:cNvSpPr/>
            <p:nvPr userDrawn="1"/>
          </p:nvSpPr>
          <p:spPr>
            <a:xfrm>
              <a:off x="4037830" y="4959271"/>
              <a:ext cx="1351722" cy="195091"/>
            </a:xfrm>
            <a:prstGeom prst="rect">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68BE9E48-7DC5-130A-B8A5-ABCFA1899754}"/>
                </a:ext>
                <a:ext uri="{C183D7F6-B498-43B3-948B-1728B52AA6E4}">
                  <adec:decorative xmlns:adec="http://schemas.microsoft.com/office/drawing/2017/decorative" val="1"/>
                </a:ext>
              </a:extLst>
            </p:cNvPr>
            <p:cNvSpPr/>
            <p:nvPr userDrawn="1"/>
          </p:nvSpPr>
          <p:spPr>
            <a:xfrm>
              <a:off x="2686108" y="4959271"/>
              <a:ext cx="1351722" cy="195091"/>
            </a:xfrm>
            <a:prstGeom prst="rect">
              <a:avLst/>
            </a:prstGeom>
            <a:solidFill>
              <a:srgbClr val="00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a:extLst>
                <a:ext uri="{FF2B5EF4-FFF2-40B4-BE49-F238E27FC236}">
                  <a16:creationId xmlns:a16="http://schemas.microsoft.com/office/drawing/2014/main" id="{E1268ED1-F00A-BE5A-03E3-5AB719221D96}"/>
                </a:ext>
                <a:ext uri="{C183D7F6-B498-43B3-948B-1728B52AA6E4}">
                  <adec:decorative xmlns:adec="http://schemas.microsoft.com/office/drawing/2017/decorative" val="1"/>
                </a:ext>
              </a:extLst>
            </p:cNvPr>
            <p:cNvSpPr/>
            <p:nvPr userDrawn="1"/>
          </p:nvSpPr>
          <p:spPr>
            <a:xfrm>
              <a:off x="1334386" y="4959271"/>
              <a:ext cx="1351722" cy="195091"/>
            </a:xfrm>
            <a:prstGeom prst="rect">
              <a:avLst/>
            </a:prstGeom>
            <a:solidFill>
              <a:srgbClr val="5F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11BC7DDA-83A9-A082-1C09-AD1021AA0FE3}"/>
                </a:ext>
                <a:ext uri="{C183D7F6-B498-43B3-948B-1728B52AA6E4}">
                  <adec:decorative xmlns:adec="http://schemas.microsoft.com/office/drawing/2017/decorative" val="1"/>
                </a:ext>
              </a:extLst>
            </p:cNvPr>
            <p:cNvSpPr/>
            <p:nvPr userDrawn="1"/>
          </p:nvSpPr>
          <p:spPr>
            <a:xfrm>
              <a:off x="-17336" y="4959271"/>
              <a:ext cx="1351722" cy="195091"/>
            </a:xfrm>
            <a:prstGeom prst="rect">
              <a:avLst/>
            </a:prstGeom>
            <a:solidFill>
              <a:srgbClr val="2F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cSld>
  <p:clrMap bg1="lt1" tx1="dk1" bg2="dk2" tx2="lt2" accent1="accent1" accent2="accent2" accent3="accent3" accent4="accent4" accent5="accent5" accent6="accent6" hlink="hlink" folHlink="folHlink"/>
  <p:sldLayoutIdLst>
    <p:sldLayoutId id="2147483661" r:id="rId1"/>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‹N°›</a:t>
            </a:fld>
            <a:endParaRPr/>
          </a:p>
        </p:txBody>
      </p:sp>
      <p:grpSp>
        <p:nvGrpSpPr>
          <p:cNvPr id="5" name="Group 3">
            <a:extLst>
              <a:ext uri="{FF2B5EF4-FFF2-40B4-BE49-F238E27FC236}">
                <a16:creationId xmlns:a16="http://schemas.microsoft.com/office/drawing/2014/main" id="{9376DF49-11FE-3845-68F0-AC1865E579CD}"/>
              </a:ext>
              <a:ext uri="{C183D7F6-B498-43B3-948B-1728B52AA6E4}">
                <adec:decorative xmlns:adec="http://schemas.microsoft.com/office/drawing/2017/decorative" val="1"/>
              </a:ext>
            </a:extLst>
          </p:cNvPr>
          <p:cNvGrpSpPr/>
          <p:nvPr userDrawn="1"/>
        </p:nvGrpSpPr>
        <p:grpSpPr>
          <a:xfrm>
            <a:off x="985233" y="223832"/>
            <a:ext cx="8158767" cy="78455"/>
            <a:chOff x="3763238" y="-39190"/>
            <a:chExt cx="5406888" cy="195091"/>
          </a:xfrm>
        </p:grpSpPr>
        <p:sp>
          <p:nvSpPr>
            <p:cNvPr id="9" name="Rectangle 8">
              <a:extLst>
                <a:ext uri="{FF2B5EF4-FFF2-40B4-BE49-F238E27FC236}">
                  <a16:creationId xmlns:a16="http://schemas.microsoft.com/office/drawing/2014/main" id="{317DE22D-3358-5EC7-4DB3-01E4D36DFFF1}"/>
                </a:ext>
                <a:ext uri="{C183D7F6-B498-43B3-948B-1728B52AA6E4}">
                  <adec:decorative xmlns:adec="http://schemas.microsoft.com/office/drawing/2017/decorative" val="1"/>
                </a:ext>
              </a:extLst>
            </p:cNvPr>
            <p:cNvSpPr/>
            <p:nvPr userDrawn="1"/>
          </p:nvSpPr>
          <p:spPr>
            <a:xfrm>
              <a:off x="7818404" y="-39190"/>
              <a:ext cx="1351722" cy="195091"/>
            </a:xfrm>
            <a:prstGeom prst="rect">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Rectangle 9">
              <a:extLst>
                <a:ext uri="{FF2B5EF4-FFF2-40B4-BE49-F238E27FC236}">
                  <a16:creationId xmlns:a16="http://schemas.microsoft.com/office/drawing/2014/main" id="{A403E6E6-0B1F-60D5-9DEE-6CBA6BDC64BA}"/>
                </a:ext>
                <a:ext uri="{C183D7F6-B498-43B3-948B-1728B52AA6E4}">
                  <adec:decorative xmlns:adec="http://schemas.microsoft.com/office/drawing/2017/decorative" val="1"/>
                </a:ext>
              </a:extLst>
            </p:cNvPr>
            <p:cNvSpPr/>
            <p:nvPr userDrawn="1"/>
          </p:nvSpPr>
          <p:spPr>
            <a:xfrm>
              <a:off x="6466682" y="-39190"/>
              <a:ext cx="1351722" cy="195091"/>
            </a:xfrm>
            <a:prstGeom prst="rect">
              <a:avLst/>
            </a:prstGeom>
            <a:solidFill>
              <a:srgbClr val="00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D372D85B-985F-4E74-270D-C2AE303BC1E0}"/>
                </a:ext>
                <a:ext uri="{C183D7F6-B498-43B3-948B-1728B52AA6E4}">
                  <adec:decorative xmlns:adec="http://schemas.microsoft.com/office/drawing/2017/decorative" val="1"/>
                </a:ext>
              </a:extLst>
            </p:cNvPr>
            <p:cNvSpPr/>
            <p:nvPr userDrawn="1"/>
          </p:nvSpPr>
          <p:spPr>
            <a:xfrm>
              <a:off x="5114960" y="-39190"/>
              <a:ext cx="1351722" cy="195091"/>
            </a:xfrm>
            <a:prstGeom prst="rect">
              <a:avLst/>
            </a:prstGeom>
            <a:solidFill>
              <a:srgbClr val="5F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11">
              <a:extLst>
                <a:ext uri="{FF2B5EF4-FFF2-40B4-BE49-F238E27FC236}">
                  <a16:creationId xmlns:a16="http://schemas.microsoft.com/office/drawing/2014/main" id="{E0012B78-7892-058D-6DF8-7E2D4CE2545D}"/>
                </a:ext>
                <a:ext uri="{C183D7F6-B498-43B3-948B-1728B52AA6E4}">
                  <adec:decorative xmlns:adec="http://schemas.microsoft.com/office/drawing/2017/decorative" val="1"/>
                </a:ext>
              </a:extLst>
            </p:cNvPr>
            <p:cNvSpPr/>
            <p:nvPr userDrawn="1"/>
          </p:nvSpPr>
          <p:spPr>
            <a:xfrm>
              <a:off x="3763238" y="-39190"/>
              <a:ext cx="1351722" cy="195091"/>
            </a:xfrm>
            <a:prstGeom prst="rect">
              <a:avLst/>
            </a:prstGeom>
            <a:solidFill>
              <a:srgbClr val="2F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13" name="Group 2">
            <a:extLst>
              <a:ext uri="{FF2B5EF4-FFF2-40B4-BE49-F238E27FC236}">
                <a16:creationId xmlns:a16="http://schemas.microsoft.com/office/drawing/2014/main" id="{CDF21CF6-7DB5-177F-BAE5-581AD8208461}"/>
              </a:ext>
            </a:extLst>
          </p:cNvPr>
          <p:cNvGrpSpPr/>
          <p:nvPr userDrawn="1"/>
        </p:nvGrpSpPr>
        <p:grpSpPr>
          <a:xfrm>
            <a:off x="0" y="5058976"/>
            <a:ext cx="5406888" cy="97545"/>
            <a:chOff x="-17336" y="4959271"/>
            <a:chExt cx="5406888" cy="195091"/>
          </a:xfrm>
        </p:grpSpPr>
        <p:sp>
          <p:nvSpPr>
            <p:cNvPr id="14" name="Rectangle 13">
              <a:extLst>
                <a:ext uri="{FF2B5EF4-FFF2-40B4-BE49-F238E27FC236}">
                  <a16:creationId xmlns:a16="http://schemas.microsoft.com/office/drawing/2014/main" id="{194B8793-FBBD-507B-371A-FF8EEFA39823}"/>
                </a:ext>
                <a:ext uri="{C183D7F6-B498-43B3-948B-1728B52AA6E4}">
                  <adec:decorative xmlns:adec="http://schemas.microsoft.com/office/drawing/2017/decorative" val="1"/>
                </a:ext>
              </a:extLst>
            </p:cNvPr>
            <p:cNvSpPr/>
            <p:nvPr userDrawn="1"/>
          </p:nvSpPr>
          <p:spPr>
            <a:xfrm>
              <a:off x="4037830" y="4959271"/>
              <a:ext cx="1351722" cy="195091"/>
            </a:xfrm>
            <a:prstGeom prst="rect">
              <a:avLst/>
            </a:prstGeom>
            <a:solidFill>
              <a:srgbClr val="9E0B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68BE9E48-7DC5-130A-B8A5-ABCFA1899754}"/>
                </a:ext>
                <a:ext uri="{C183D7F6-B498-43B3-948B-1728B52AA6E4}">
                  <adec:decorative xmlns:adec="http://schemas.microsoft.com/office/drawing/2017/decorative" val="1"/>
                </a:ext>
              </a:extLst>
            </p:cNvPr>
            <p:cNvSpPr/>
            <p:nvPr userDrawn="1"/>
          </p:nvSpPr>
          <p:spPr>
            <a:xfrm>
              <a:off x="2686108" y="4959271"/>
              <a:ext cx="1351722" cy="195091"/>
            </a:xfrm>
            <a:prstGeom prst="rect">
              <a:avLst/>
            </a:prstGeom>
            <a:solidFill>
              <a:srgbClr val="005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6" name="Rectangle 15">
              <a:extLst>
                <a:ext uri="{FF2B5EF4-FFF2-40B4-BE49-F238E27FC236}">
                  <a16:creationId xmlns:a16="http://schemas.microsoft.com/office/drawing/2014/main" id="{E1268ED1-F00A-BE5A-03E3-5AB719221D96}"/>
                </a:ext>
                <a:ext uri="{C183D7F6-B498-43B3-948B-1728B52AA6E4}">
                  <adec:decorative xmlns:adec="http://schemas.microsoft.com/office/drawing/2017/decorative" val="1"/>
                </a:ext>
              </a:extLst>
            </p:cNvPr>
            <p:cNvSpPr/>
            <p:nvPr userDrawn="1"/>
          </p:nvSpPr>
          <p:spPr>
            <a:xfrm>
              <a:off x="1334386" y="4959271"/>
              <a:ext cx="1351722" cy="195091"/>
            </a:xfrm>
            <a:prstGeom prst="rect">
              <a:avLst/>
            </a:prstGeom>
            <a:solidFill>
              <a:srgbClr val="5F3A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11BC7DDA-83A9-A082-1C09-AD1021AA0FE3}"/>
                </a:ext>
                <a:ext uri="{C183D7F6-B498-43B3-948B-1728B52AA6E4}">
                  <adec:decorative xmlns:adec="http://schemas.microsoft.com/office/drawing/2017/decorative" val="1"/>
                </a:ext>
              </a:extLst>
            </p:cNvPr>
            <p:cNvSpPr/>
            <p:nvPr userDrawn="1"/>
          </p:nvSpPr>
          <p:spPr>
            <a:xfrm>
              <a:off x="-17336" y="4959271"/>
              <a:ext cx="1351722" cy="195091"/>
            </a:xfrm>
            <a:prstGeom prst="rect">
              <a:avLst/>
            </a:prstGeom>
            <a:solidFill>
              <a:srgbClr val="2F6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2648418935"/>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6.jpeg"/><Relationship Id="rId5" Type="http://schemas.openxmlformats.org/officeDocument/2006/relationships/notesSlide" Target="../notesSlides/notesSlide10.xml"/><Relationship Id="rId4"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7.jpeg"/><Relationship Id="rId5" Type="http://schemas.openxmlformats.org/officeDocument/2006/relationships/notesSlide" Target="../notesSlides/notesSlide11.xml"/><Relationship Id="rId4"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8.jpeg"/><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19.jpe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tags" Target="../tags/tag4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sacrements.opeco.ca/famille/"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49.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52.xml"/><Relationship Id="rId7" Type="http://schemas.openxmlformats.org/officeDocument/2006/relationships/image" Target="../media/image24.jpe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hyperlink" Target="http://www.youtube.com/watch?v=7dxoq0gWDmI" TargetMode="External"/><Relationship Id="rId5" Type="http://schemas.openxmlformats.org/officeDocument/2006/relationships/notesSlide" Target="../notesSlides/notesSlide16.xml"/><Relationship Id="rId4"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5.xml"/><Relationship Id="rId7" Type="http://schemas.openxmlformats.org/officeDocument/2006/relationships/notesSlide" Target="../notesSlides/notesSlide2.xml"/><Relationship Id="rId12" Type="http://schemas.openxmlformats.org/officeDocument/2006/relationships/image" Target="../media/image9.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4.xml"/><Relationship Id="rId11" Type="http://schemas.openxmlformats.org/officeDocument/2006/relationships/image" Target="../media/image8.jpeg"/><Relationship Id="rId5" Type="http://schemas.openxmlformats.org/officeDocument/2006/relationships/tags" Target="../tags/tag7.xml"/><Relationship Id="rId10" Type="http://schemas.openxmlformats.org/officeDocument/2006/relationships/image" Target="../media/image7.jpeg"/><Relationship Id="rId4" Type="http://schemas.openxmlformats.org/officeDocument/2006/relationships/tags" Target="../tags/tag6.xml"/><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0.tiff"/><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1.jpeg"/><Relationship Id="rId5" Type="http://schemas.openxmlformats.org/officeDocument/2006/relationships/notesSlide" Target="../notesSlides/notesSlide4.xml"/><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slideLayout" Target="../slideLayouts/slideLayout14.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7.xml"/><Relationship Id="rId7" Type="http://schemas.openxmlformats.org/officeDocument/2006/relationships/image" Target="../media/image12.jpe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6.xml"/><Relationship Id="rId5" Type="http://schemas.openxmlformats.org/officeDocument/2006/relationships/slideLayout" Target="../slideLayouts/slideLayout14.xml"/><Relationship Id="rId4" Type="http://schemas.openxmlformats.org/officeDocument/2006/relationships/tags" Target="../tags/tag28.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5.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5" name="Image 4" descr="Deux mains sont tendues l’une vers l’autre. En arrière-plan, on voit un coucher de soleil.">
            <a:extLst>
              <a:ext uri="{FF2B5EF4-FFF2-40B4-BE49-F238E27FC236}">
                <a16:creationId xmlns:a16="http://schemas.microsoft.com/office/drawing/2014/main" id="{4F9C1B0F-2FB3-20D7-0636-388085257AB5}"/>
              </a:ext>
              <a:ext uri="{C183D7F6-B498-43B3-948B-1728B52AA6E4}">
                <adec:decorative xmlns:adec="http://schemas.microsoft.com/office/drawing/2017/decorative" val="0"/>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rcRect l="63" r="63"/>
          <a:stretch/>
        </p:blipFill>
        <p:spPr>
          <a:xfrm>
            <a:off x="2289975" y="564544"/>
            <a:ext cx="7831976" cy="4504372"/>
          </a:xfrm>
          <a:prstGeom prst="rect">
            <a:avLst/>
          </a:prstGeom>
          <a:effectLst/>
        </p:spPr>
      </p:pic>
      <p:sp>
        <p:nvSpPr>
          <p:cNvPr id="60" name="Google Shape;60;p14"/>
          <p:cNvSpPr txBox="1">
            <a:spLocks noGrp="1"/>
          </p:cNvSpPr>
          <p:nvPr>
            <p:ph type="title" idx="4294967295"/>
            <p:custDataLst>
              <p:tags r:id="rId2"/>
            </p:custDataLst>
          </p:nvPr>
        </p:nvSpPr>
        <p:spPr>
          <a:xfrm>
            <a:off x="257957" y="938256"/>
            <a:ext cx="3320131" cy="198057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4800" b="0" i="0" u="none" strike="noStrike" kern="0" cap="none" spc="0" normalizeH="0" baseline="0" noProof="0" dirty="0">
                <a:ln>
                  <a:noFill/>
                </a:ln>
                <a:solidFill>
                  <a:srgbClr val="250F04"/>
                </a:solidFill>
                <a:effectLst/>
                <a:uLnTx/>
                <a:uFillTx/>
                <a:latin typeface="Oswald"/>
                <a:ea typeface="Calibri"/>
                <a:cs typeface="Calibri"/>
                <a:sym typeface="Calibri"/>
              </a:rPr>
              <a:t>Le</a:t>
            </a:r>
            <a:r>
              <a:rPr kumimoji="0" lang="en-CA" sz="4800" b="0" i="0" u="none" strike="noStrike" kern="0" cap="none" spc="0" normalizeH="0" baseline="0" noProof="0" dirty="0">
                <a:ln>
                  <a:noFill/>
                </a:ln>
                <a:solidFill>
                  <a:srgbClr val="250F04"/>
                </a:solidFill>
                <a:effectLst/>
                <a:uLnTx/>
                <a:uFillTx/>
                <a:latin typeface="Baguet Script"/>
                <a:ea typeface="Calibri"/>
                <a:cs typeface="Calibri"/>
                <a:sym typeface="Calibri"/>
              </a:rPr>
              <a:t> </a:t>
            </a:r>
            <a:r>
              <a:rPr kumimoji="0" lang="en-CA" sz="4800" b="0" i="0" u="none" strike="noStrike" kern="0" cap="none" spc="0" normalizeH="0" baseline="0" noProof="0" dirty="0">
                <a:ln>
                  <a:noFill/>
                </a:ln>
                <a:solidFill>
                  <a:srgbClr val="250F04"/>
                </a:solidFill>
                <a:effectLst/>
                <a:uLnTx/>
                <a:uFillTx/>
                <a:latin typeface="Oswald"/>
                <a:ea typeface="Calibri"/>
                <a:cs typeface="Calibri"/>
                <a:sym typeface="Calibri"/>
              </a:rPr>
              <a:t>pardon</a:t>
            </a:r>
            <a:r>
              <a:rPr kumimoji="0" lang="en-CA" sz="3900" b="0" i="0" u="none" strike="noStrike" kern="0" cap="none" spc="0" normalizeH="0" baseline="0" noProof="0" dirty="0">
                <a:ln>
                  <a:noFill/>
                </a:ln>
                <a:solidFill>
                  <a:srgbClr val="250F04"/>
                </a:solidFill>
                <a:effectLst/>
                <a:uLnTx/>
                <a:uFillTx/>
                <a:latin typeface="Oswald"/>
                <a:ea typeface="Calibri"/>
                <a:cs typeface="Calibri"/>
                <a:sym typeface="Calibri"/>
              </a:rPr>
              <a:t> </a:t>
            </a:r>
            <a:r>
              <a:rPr kumimoji="0" lang="en-CA" sz="5400" b="0" i="0" u="none" strike="noStrike" kern="0" cap="none" spc="0" normalizeH="0" baseline="0" noProof="0" dirty="0">
                <a:ln>
                  <a:noFill/>
                </a:ln>
                <a:solidFill>
                  <a:srgbClr val="250F04"/>
                </a:solidFill>
                <a:effectLst/>
                <a:uLnTx/>
                <a:uFillTx/>
                <a:latin typeface="Oswald"/>
                <a:ea typeface="Calibri"/>
                <a:cs typeface="Calibri"/>
                <a:sym typeface="Calibri"/>
              </a:rPr>
              <a:t>nous </a:t>
            </a:r>
            <a:r>
              <a:rPr kumimoji="0" lang="en-CA" sz="5400" b="0" i="0" u="none" strike="noStrike" kern="0" cap="none" spc="0" normalizeH="0" baseline="0" noProof="0" dirty="0" err="1">
                <a:ln>
                  <a:noFill/>
                </a:ln>
                <a:solidFill>
                  <a:srgbClr val="250F04"/>
                </a:solidFill>
                <a:effectLst/>
                <a:uLnTx/>
                <a:uFillTx/>
                <a:latin typeface="Oswald"/>
                <a:ea typeface="Calibri"/>
                <a:cs typeface="Calibri"/>
                <a:sym typeface="Calibri"/>
              </a:rPr>
              <a:t>guérit</a:t>
            </a:r>
            <a:endParaRPr kumimoji="0" lang="en-CA" sz="5400" b="0" i="0" u="none" strike="noStrike" kern="0" cap="none" spc="0" normalizeH="0" baseline="0" noProof="0" dirty="0">
              <a:ln>
                <a:noFill/>
              </a:ln>
              <a:solidFill>
                <a:srgbClr val="250F04"/>
              </a:solidFill>
              <a:effectLst/>
              <a:uLnTx/>
              <a:uFillTx/>
              <a:latin typeface="Oswald"/>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p:custDataLst>
              <p:tags r:id="rId1"/>
            </p:custDataLst>
          </p:nvPr>
        </p:nvSpPr>
        <p:spPr/>
        <p:txBody>
          <a:bodyPr/>
          <a:lstStyle/>
          <a:p>
            <a:pPr lvl="0"/>
            <a:r>
              <a:rPr lang="en-CA" dirty="0"/>
              <a:t>ABSOLUTION</a:t>
            </a:r>
          </a:p>
        </p:txBody>
      </p:sp>
      <p:pic>
        <p:nvPicPr>
          <p:cNvPr id="3" name="Image 2" descr="Un prêtre est assis dans le confessionnal. Il écoute, il est concentré.">
            <a:extLst>
              <a:ext uri="{FF2B5EF4-FFF2-40B4-BE49-F238E27FC236}">
                <a16:creationId xmlns:a16="http://schemas.microsoft.com/office/drawing/2014/main" id="{8251A941-19C7-2E6D-4BBE-E867874A9274}"/>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387964" y="1376826"/>
            <a:ext cx="2336186" cy="3114915"/>
          </a:xfrm>
          <a:prstGeom prst="rect">
            <a:avLst/>
          </a:prstGeom>
        </p:spPr>
      </p:pic>
      <p:sp>
        <p:nvSpPr>
          <p:cNvPr id="85" name="Google Shape;85;p18"/>
          <p:cNvSpPr txBox="1">
            <a:spLocks noGrp="1"/>
          </p:cNvSpPr>
          <p:nvPr>
            <p:ph type="body" idx="4294967295"/>
            <p:custDataLst>
              <p:tags r:id="rId3"/>
            </p:custDataLst>
          </p:nvPr>
        </p:nvSpPr>
        <p:spPr>
          <a:xfrm>
            <a:off x="3043030" y="2205780"/>
            <a:ext cx="5981700" cy="1930400"/>
          </a:xfrm>
          <a:prstGeom prst="rect">
            <a:avLst/>
          </a:prstGeom>
        </p:spPr>
        <p:txBody>
          <a:bodyPr spcFirstLastPara="1" wrap="square" lIns="91425" tIns="91425" rIns="91425" bIns="91425" anchor="t" anchorCtr="0">
            <a:normAutofit/>
          </a:bodyPr>
          <a:lstStyle/>
          <a:p>
            <a:pPr marL="0" lvl="0" indent="0" algn="ctr">
              <a:lnSpc>
                <a:spcPct val="107000"/>
              </a:lnSpc>
              <a:spcAft>
                <a:spcPts val="800"/>
              </a:spcAft>
              <a:buNone/>
            </a:pPr>
            <a:r>
              <a:rPr lang="fr-FR" sz="2000" dirty="0">
                <a:solidFill>
                  <a:schemeClr val="tx1"/>
                </a:solidFill>
                <a:effectLst/>
                <a:latin typeface="Poppins" panose="00000500000000000000" pitchFamily="2" charset="0"/>
                <a:ea typeface="Calibri" panose="020F0502020204030204" pitchFamily="34" charset="0"/>
                <a:cs typeface="Arial" panose="020B0604020202020204" pitchFamily="34" charset="0"/>
              </a:rPr>
              <a:t>Acte par lequel le prêtre libère la personne de ses péchés, </a:t>
            </a:r>
          </a:p>
          <a:p>
            <a:pPr marL="0" lvl="0" indent="0" algn="ctr">
              <a:lnSpc>
                <a:spcPct val="107000"/>
              </a:lnSpc>
              <a:spcAft>
                <a:spcPts val="800"/>
              </a:spcAft>
              <a:buNone/>
            </a:pPr>
            <a:r>
              <a:rPr lang="fr-FR" sz="2000" dirty="0">
                <a:solidFill>
                  <a:schemeClr val="tx1"/>
                </a:solidFill>
                <a:effectLst/>
                <a:latin typeface="Poppins" panose="00000500000000000000" pitchFamily="2" charset="0"/>
                <a:ea typeface="Calibri" panose="020F0502020204030204" pitchFamily="34" charset="0"/>
                <a:cs typeface="Arial" panose="020B0604020202020204" pitchFamily="34" charset="0"/>
              </a:rPr>
              <a:t>au nom de Dieu.</a:t>
            </a:r>
            <a:endParaRPr lang="fr-CA" sz="2000" dirty="0">
              <a:solidFill>
                <a:schemeClr val="tx1"/>
              </a:solidFill>
              <a:effectLst/>
              <a:latin typeface="Poppins" panose="00000500000000000000" pitchFamily="2" charset="0"/>
              <a:ea typeface="Calibri" panose="020F0502020204030204" pitchFamily="34" charset="0"/>
              <a:cs typeface="Arial" panose="020B0604020202020204" pitchFamily="34" charset="0"/>
            </a:endParaRPr>
          </a:p>
          <a:p>
            <a:pPr marL="0" lvl="0" indent="0" algn="l" rtl="0">
              <a:spcBef>
                <a:spcPts val="0"/>
              </a:spcBef>
              <a:spcAft>
                <a:spcPts val="1200"/>
              </a:spcAft>
              <a:buNone/>
            </a:pPr>
            <a:endParaRPr lang="fr-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ctrTitle"/>
            <p:custDataLst>
              <p:tags r:id="rId1"/>
            </p:custDataLst>
          </p:nvPr>
        </p:nvSpPr>
        <p:spPr/>
        <p:txBody>
          <a:bodyPr/>
          <a:lstStyle/>
          <a:p>
            <a:pPr lvl="0"/>
            <a:r>
              <a:rPr lang="en-CA" dirty="0"/>
              <a:t>Prière d’absolution</a:t>
            </a:r>
          </a:p>
        </p:txBody>
      </p:sp>
      <p:pic>
        <p:nvPicPr>
          <p:cNvPr id="3" name="Image 2" descr="L’image représente une sculpture de Lubo Michalko faite en argile. Elle représente Jésus qui fait une accolade à une autre personne. L’expression de Jésus est douce.">
            <a:extLst>
              <a:ext uri="{FF2B5EF4-FFF2-40B4-BE49-F238E27FC236}">
                <a16:creationId xmlns:a16="http://schemas.microsoft.com/office/drawing/2014/main" id="{07BE8D17-31D5-EBDA-6098-B69B9520F302}"/>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407116" y="1503731"/>
            <a:ext cx="1803981" cy="2653873"/>
          </a:xfrm>
          <a:prstGeom prst="rect">
            <a:avLst/>
          </a:prstGeom>
        </p:spPr>
      </p:pic>
      <p:sp>
        <p:nvSpPr>
          <p:cNvPr id="97" name="Google Shape;97;p20"/>
          <p:cNvSpPr txBox="1">
            <a:spLocks noGrp="1"/>
          </p:cNvSpPr>
          <p:nvPr>
            <p:ph type="body" idx="4294967295"/>
            <p:custDataLst>
              <p:tags r:id="rId3"/>
            </p:custDataLst>
          </p:nvPr>
        </p:nvSpPr>
        <p:spPr>
          <a:xfrm>
            <a:off x="2659229" y="1742177"/>
            <a:ext cx="6580187" cy="3179762"/>
          </a:xfrm>
          <a:prstGeom prst="rect">
            <a:avLst/>
          </a:prstGeom>
        </p:spPr>
        <p:txBody>
          <a:bodyPr spcFirstLastPara="1" wrap="square" lIns="91425" tIns="91425" rIns="91425" bIns="91425" anchor="t" anchorCtr="0">
            <a:normAutofit/>
          </a:bodyPr>
          <a:lstStyle/>
          <a:p>
            <a:pPr marL="0" lvl="0" indent="0" rtl="0">
              <a:lnSpc>
                <a:spcPct val="100000"/>
              </a:lnSpc>
              <a:spcBef>
                <a:spcPts val="0"/>
              </a:spcBef>
              <a:spcAft>
                <a:spcPts val="0"/>
              </a:spcAft>
              <a:buNone/>
            </a:pPr>
            <a:r>
              <a:rPr lang="fr-FR" b="0" dirty="0">
                <a:solidFill>
                  <a:schemeClr val="tx1"/>
                </a:solidFill>
                <a:effectLst/>
                <a:latin typeface="Poppins" panose="00000500000000000000" pitchFamily="2" charset="0"/>
              </a:rPr>
              <a:t>Que Dieu notre Père te montre sa miséricorde! </a:t>
            </a:r>
            <a:br>
              <a:rPr lang="fr-FR" b="0" dirty="0">
                <a:solidFill>
                  <a:schemeClr val="tx1"/>
                </a:solidFill>
                <a:effectLst/>
                <a:latin typeface="Poppins" panose="00000500000000000000" pitchFamily="2" charset="0"/>
              </a:rPr>
            </a:br>
            <a:r>
              <a:rPr lang="fr-FR" b="0" dirty="0">
                <a:solidFill>
                  <a:schemeClr val="tx1"/>
                </a:solidFill>
                <a:effectLst/>
                <a:latin typeface="Poppins" panose="00000500000000000000" pitchFamily="2" charset="0"/>
              </a:rPr>
              <a:t>Par la mort et la Résurrection de son Fils, il a réconcilié </a:t>
            </a:r>
            <a:br>
              <a:rPr lang="fr-FR" b="0" dirty="0">
                <a:solidFill>
                  <a:schemeClr val="tx1"/>
                </a:solidFill>
                <a:effectLst/>
                <a:latin typeface="Poppins" panose="00000500000000000000" pitchFamily="2" charset="0"/>
              </a:rPr>
            </a:br>
            <a:r>
              <a:rPr lang="fr-FR" b="0" dirty="0">
                <a:solidFill>
                  <a:schemeClr val="tx1"/>
                </a:solidFill>
                <a:effectLst/>
                <a:latin typeface="Poppins" panose="00000500000000000000" pitchFamily="2" charset="0"/>
              </a:rPr>
              <a:t>le monde avec </a:t>
            </a:r>
            <a:r>
              <a:rPr lang="fr-FR" dirty="0">
                <a:solidFill>
                  <a:schemeClr val="tx1"/>
                </a:solidFill>
                <a:latin typeface="Poppins" panose="00000500000000000000" pitchFamily="2" charset="0"/>
              </a:rPr>
              <a:t>l</a:t>
            </a:r>
            <a:r>
              <a:rPr lang="fr-FR" b="0" dirty="0">
                <a:solidFill>
                  <a:schemeClr val="tx1"/>
                </a:solidFill>
                <a:effectLst/>
                <a:latin typeface="Poppins" panose="00000500000000000000" pitchFamily="2" charset="0"/>
              </a:rPr>
              <a:t>ui et il a envoyé l’Esprit saint pour </a:t>
            </a:r>
            <a:br>
              <a:rPr lang="fr-FR" b="0" dirty="0">
                <a:solidFill>
                  <a:schemeClr val="tx1"/>
                </a:solidFill>
                <a:effectLst/>
                <a:latin typeface="Poppins" panose="00000500000000000000" pitchFamily="2" charset="0"/>
              </a:rPr>
            </a:br>
            <a:r>
              <a:rPr lang="fr-FR" b="0" dirty="0">
                <a:solidFill>
                  <a:schemeClr val="tx1"/>
                </a:solidFill>
                <a:effectLst/>
                <a:latin typeface="Poppins" panose="00000500000000000000" pitchFamily="2" charset="0"/>
              </a:rPr>
              <a:t>la rémission des péchés; par le ministère de l’Église, </a:t>
            </a:r>
            <a:br>
              <a:rPr lang="fr-FR" b="0" dirty="0">
                <a:solidFill>
                  <a:schemeClr val="tx1"/>
                </a:solidFill>
                <a:effectLst/>
                <a:latin typeface="Poppins" panose="00000500000000000000" pitchFamily="2" charset="0"/>
              </a:rPr>
            </a:br>
            <a:r>
              <a:rPr lang="fr-FR" b="0" dirty="0">
                <a:solidFill>
                  <a:schemeClr val="tx1"/>
                </a:solidFill>
                <a:effectLst/>
                <a:latin typeface="Poppins" panose="00000500000000000000" pitchFamily="2" charset="0"/>
              </a:rPr>
              <a:t>qu’il te donne le pardon et la paix! </a:t>
            </a:r>
          </a:p>
          <a:p>
            <a:pPr marL="0" lvl="0" indent="0" rtl="0">
              <a:lnSpc>
                <a:spcPct val="100000"/>
              </a:lnSpc>
              <a:spcBef>
                <a:spcPts val="0"/>
              </a:spcBef>
              <a:spcAft>
                <a:spcPts val="0"/>
              </a:spcAft>
              <a:buNone/>
            </a:pPr>
            <a:endParaRPr lang="en" dirty="0">
              <a:solidFill>
                <a:schemeClr val="tx1"/>
              </a:solidFill>
              <a:latin typeface="Poppins" panose="00000500000000000000" pitchFamily="2" charset="0"/>
            </a:endParaRPr>
          </a:p>
          <a:p>
            <a:pPr marL="0" lvl="0" indent="0" rtl="0">
              <a:lnSpc>
                <a:spcPct val="100000"/>
              </a:lnSpc>
              <a:spcBef>
                <a:spcPts val="0"/>
              </a:spcBef>
              <a:spcAft>
                <a:spcPts val="0"/>
              </a:spcAft>
              <a:buNone/>
            </a:pPr>
            <a:r>
              <a:rPr lang="en" dirty="0">
                <a:solidFill>
                  <a:schemeClr val="tx1"/>
                </a:solidFill>
                <a:latin typeface="Poppins" panose="00000500000000000000" pitchFamily="2" charset="0"/>
              </a:rPr>
              <a:t>Et moi, au nom du Père et du Fils et du Saint-Esprit, </a:t>
            </a:r>
            <a:br>
              <a:rPr lang="en" dirty="0">
                <a:solidFill>
                  <a:schemeClr val="tx1"/>
                </a:solidFill>
                <a:latin typeface="Poppins" panose="00000500000000000000" pitchFamily="2" charset="0"/>
              </a:rPr>
            </a:br>
            <a:r>
              <a:rPr lang="en" dirty="0">
                <a:solidFill>
                  <a:schemeClr val="tx1"/>
                </a:solidFill>
                <a:latin typeface="Poppins" panose="00000500000000000000" pitchFamily="2" charset="0"/>
              </a:rPr>
              <a:t>je te pardonne tous tes péchés. </a:t>
            </a:r>
            <a:endParaRPr dirty="0">
              <a:solidFill>
                <a:schemeClr val="tx1"/>
              </a:solidFill>
              <a:latin typeface="Poppins" panose="00000500000000000000"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32F32-0FCA-429C-BCD4-4C17AEE9E977}"/>
              </a:ext>
            </a:extLst>
          </p:cNvPr>
          <p:cNvSpPr>
            <a:spLocks noGrp="1"/>
          </p:cNvSpPr>
          <p:nvPr>
            <p:ph type="ctrTitle"/>
            <p:custDataLst>
              <p:tags r:id="rId1"/>
            </p:custDataLst>
          </p:nvPr>
        </p:nvSpPr>
        <p:spPr/>
        <p:txBody>
          <a:bodyPr/>
          <a:lstStyle/>
          <a:p>
            <a:r>
              <a:rPr lang="fr-CA" dirty="0"/>
              <a:t>La pénitence</a:t>
            </a:r>
          </a:p>
        </p:txBody>
      </p:sp>
      <p:sp>
        <p:nvSpPr>
          <p:cNvPr id="3" name="Espace réservé du texte 2">
            <a:extLst>
              <a:ext uri="{FF2B5EF4-FFF2-40B4-BE49-F238E27FC236}">
                <a16:creationId xmlns:a16="http://schemas.microsoft.com/office/drawing/2014/main" id="{B1AB99AC-2B6D-4172-9EC8-36DB38A697DE}"/>
              </a:ext>
            </a:extLst>
          </p:cNvPr>
          <p:cNvSpPr>
            <a:spLocks noGrp="1"/>
          </p:cNvSpPr>
          <p:nvPr>
            <p:ph type="body" idx="4294967295"/>
            <p:custDataLst>
              <p:tags r:id="rId2"/>
            </p:custDataLst>
          </p:nvPr>
        </p:nvSpPr>
        <p:spPr>
          <a:xfrm>
            <a:off x="230588" y="1152525"/>
            <a:ext cx="5502303" cy="3416300"/>
          </a:xfrm>
        </p:spPr>
        <p:txBody>
          <a:bodyPr>
            <a:normAutofit fontScale="92500" lnSpcReduction="10000"/>
          </a:bodyPr>
          <a:lstStyle/>
          <a:p>
            <a:pPr>
              <a:buClrTx/>
              <a:buFont typeface="Arial" panose="020B0604020202020204" pitchFamily="34" charset="0"/>
              <a:buChar char="•"/>
            </a:pPr>
            <a:r>
              <a:rPr lang="fr-CA" dirty="0">
                <a:solidFill>
                  <a:schemeClr val="tx1"/>
                </a:solidFill>
                <a:latin typeface="Poppins" panose="00000500000000000000" pitchFamily="2" charset="0"/>
              </a:rPr>
              <a:t>La pénitence n’est pas une punition!</a:t>
            </a:r>
          </a:p>
          <a:p>
            <a:pPr>
              <a:buClrTx/>
              <a:buFont typeface="Arial" panose="020B0604020202020204" pitchFamily="34" charset="0"/>
              <a:buChar char="•"/>
            </a:pPr>
            <a:r>
              <a:rPr lang="fr-CA" dirty="0">
                <a:solidFill>
                  <a:schemeClr val="tx1"/>
                </a:solidFill>
                <a:latin typeface="Poppins" panose="00000500000000000000" pitchFamily="2" charset="0"/>
              </a:rPr>
              <a:t>Une action positive que je fais pour montrer à Dieu que je veux me réconcilier avec Lui et m’engager dans son projet pour ma vie.</a:t>
            </a:r>
          </a:p>
          <a:p>
            <a:pPr>
              <a:buClrTx/>
              <a:buFont typeface="Arial" panose="020B0604020202020204" pitchFamily="34" charset="0"/>
              <a:buChar char="•"/>
            </a:pPr>
            <a:r>
              <a:rPr lang="fr-CA" dirty="0">
                <a:solidFill>
                  <a:schemeClr val="tx1"/>
                </a:solidFill>
                <a:latin typeface="Poppins" panose="00000500000000000000" pitchFamily="2" charset="0"/>
              </a:rPr>
              <a:t>Mon attitude est visible par mes gestes. En faisant des gestes concrets, je manifeste mon désir de changer mon cœur.</a:t>
            </a:r>
          </a:p>
          <a:p>
            <a:pPr>
              <a:buClrTx/>
              <a:buFont typeface="Arial" panose="020B0604020202020204" pitchFamily="34" charset="0"/>
              <a:buChar char="•"/>
            </a:pPr>
            <a:r>
              <a:rPr lang="fr-CA" dirty="0">
                <a:solidFill>
                  <a:schemeClr val="tx1"/>
                </a:solidFill>
                <a:latin typeface="Poppins" panose="00000500000000000000" pitchFamily="2" charset="0"/>
              </a:rPr>
              <a:t>Ma pénitence peut être :</a:t>
            </a:r>
          </a:p>
          <a:p>
            <a:pPr lvl="1">
              <a:buClrTx/>
              <a:buFontTx/>
              <a:buChar char="-"/>
            </a:pPr>
            <a:r>
              <a:rPr lang="fr-CA" sz="1800" dirty="0">
                <a:solidFill>
                  <a:schemeClr val="tx1"/>
                </a:solidFill>
                <a:latin typeface="Poppins" panose="00000500000000000000" pitchFamily="2" charset="0"/>
              </a:rPr>
              <a:t>une prière;</a:t>
            </a:r>
          </a:p>
          <a:p>
            <a:pPr lvl="1">
              <a:buClrTx/>
              <a:buFontTx/>
              <a:buChar char="-"/>
            </a:pPr>
            <a:r>
              <a:rPr lang="fr-CA" sz="1800" dirty="0">
                <a:solidFill>
                  <a:schemeClr val="tx1"/>
                </a:solidFill>
                <a:latin typeface="Poppins" panose="00000500000000000000" pitchFamily="2" charset="0"/>
              </a:rPr>
              <a:t>un acte de charité;</a:t>
            </a:r>
          </a:p>
          <a:p>
            <a:pPr lvl="1">
              <a:buClrTx/>
              <a:buFontTx/>
              <a:buChar char="-"/>
            </a:pPr>
            <a:r>
              <a:rPr lang="fr-CA" sz="1800" dirty="0">
                <a:solidFill>
                  <a:schemeClr val="tx1"/>
                </a:solidFill>
                <a:latin typeface="Poppins" panose="00000500000000000000" pitchFamily="2" charset="0"/>
              </a:rPr>
              <a:t>une réparation du mal que j’ai fait.</a:t>
            </a:r>
          </a:p>
        </p:txBody>
      </p:sp>
      <p:pic>
        <p:nvPicPr>
          <p:cNvPr id="5" name="Image 4" descr="Deux enfants se font un câlin. On ne voit que le visage de la petite fille, elle sourit. Les enfants sont dans un parc et sont entourés de verdure.">
            <a:extLst>
              <a:ext uri="{FF2B5EF4-FFF2-40B4-BE49-F238E27FC236}">
                <a16:creationId xmlns:a16="http://schemas.microsoft.com/office/drawing/2014/main" id="{7FBA1BE9-0FA1-50E1-3F64-9519C780E41F}"/>
              </a:ext>
            </a:extLst>
          </p:cNvPr>
          <p:cNvPicPr>
            <a:picLocks noChangeAspect="1"/>
          </p:cNvPicPr>
          <p:nvPr>
            <p:custDataLst>
              <p:tags r:id="rId3"/>
            </p:custDataLst>
          </p:nvPr>
        </p:nvPicPr>
        <p:blipFill rotWithShape="1">
          <a:blip r:embed="rId5" cstate="screen">
            <a:extLst>
              <a:ext uri="{28A0092B-C50C-407E-A947-70E740481C1C}">
                <a14:useLocalDpi xmlns:a14="http://schemas.microsoft.com/office/drawing/2010/main"/>
              </a:ext>
            </a:extLst>
          </a:blip>
          <a:srcRect l="11663" t="14073" r="42782"/>
          <a:stretch/>
        </p:blipFill>
        <p:spPr>
          <a:xfrm>
            <a:off x="6138406" y="1296063"/>
            <a:ext cx="2361537" cy="2969570"/>
          </a:xfrm>
          <a:prstGeom prst="rect">
            <a:avLst/>
          </a:prstGeom>
        </p:spPr>
      </p:pic>
    </p:spTree>
    <p:extLst>
      <p:ext uri="{BB962C8B-B14F-4D97-AF65-F5344CB8AC3E}">
        <p14:creationId xmlns:p14="http://schemas.microsoft.com/office/powerpoint/2010/main" val="423744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21"/>
          <p:cNvSpPr txBox="1">
            <a:spLocks noGrp="1"/>
          </p:cNvSpPr>
          <p:nvPr>
            <p:ph type="title" idx="4294967295"/>
            <p:custDataLst>
              <p:tags r:id="rId1"/>
            </p:custDataLst>
          </p:nvPr>
        </p:nvSpPr>
        <p:spPr>
          <a:xfrm>
            <a:off x="-396875" y="576263"/>
            <a:ext cx="7146925" cy="3990975"/>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114300" marR="0" lvl="0" indent="0" algn="ctr" defTabSz="914400" rtl="0" eaLnBrk="1" fontAlgn="auto" latinLnBrk="0" hangingPunct="1">
              <a:lnSpc>
                <a:spcPct val="107000"/>
              </a:lnSpc>
              <a:spcBef>
                <a:spcPts val="0"/>
              </a:spcBef>
              <a:spcAft>
                <a:spcPts val="800"/>
              </a:spcAft>
              <a:buClr>
                <a:schemeClr val="dk2"/>
              </a:buClr>
              <a:buSzPts val="1800"/>
              <a:buFont typeface="Arial"/>
              <a:buNone/>
              <a:tabLst/>
              <a:defRPr/>
            </a:pPr>
            <a:r>
              <a:rPr kumimoji="0" lang="fr-FR" sz="1800" b="0" i="0" u="none" strike="noStrike" kern="0" cap="none" spc="0" normalizeH="0" baseline="0" noProof="0" dirty="0">
                <a:ln>
                  <a:noFill/>
                </a:ln>
                <a:solidFill>
                  <a:schemeClr val="tx1"/>
                </a:solidFill>
                <a:effectLst/>
                <a:uLnTx/>
                <a:uFillTx/>
                <a:latin typeface="Poppins" panose="00000500000000000000" pitchFamily="2" charset="0"/>
                <a:ea typeface="Calibri" panose="020F0502020204030204" pitchFamily="34" charset="0"/>
                <a:cs typeface="Times New Roman" panose="02020603050405020304" pitchFamily="18" charset="0"/>
                <a:sym typeface="Arial"/>
              </a:rPr>
              <a:t>Notre Père </a:t>
            </a:r>
          </a:p>
          <a:p>
            <a:pPr marL="114300" marR="0" lvl="0" indent="0" algn="ctr" defTabSz="914400" rtl="0" eaLnBrk="1" fontAlgn="auto" latinLnBrk="0" hangingPunct="1">
              <a:lnSpc>
                <a:spcPct val="107000"/>
              </a:lnSpc>
              <a:spcBef>
                <a:spcPts val="0"/>
              </a:spcBef>
              <a:spcAft>
                <a:spcPts val="800"/>
              </a:spcAft>
              <a:buClr>
                <a:schemeClr val="dk2"/>
              </a:buClr>
              <a:buSzPts val="1800"/>
              <a:buFont typeface="Arial"/>
              <a:buNone/>
              <a:tabLst/>
              <a:defRPr/>
            </a:pPr>
            <a:r>
              <a:rPr kumimoji="0" lang="fr-FR" sz="1800" b="0" i="0" u="none" strike="noStrike" kern="0" cap="none" spc="0" normalizeH="0" baseline="0" noProof="0" dirty="0">
                <a:ln>
                  <a:noFill/>
                </a:ln>
                <a:solidFill>
                  <a:schemeClr val="tx1"/>
                </a:solidFill>
                <a:effectLst/>
                <a:uLnTx/>
                <a:uFillTx/>
                <a:latin typeface="Poppins" panose="00000500000000000000" pitchFamily="2" charset="0"/>
                <a:ea typeface="Calibri" panose="020F0502020204030204" pitchFamily="34" charset="0"/>
                <a:cs typeface="Times New Roman" panose="02020603050405020304" pitchFamily="18" charset="0"/>
                <a:sym typeface="Arial"/>
              </a:rPr>
              <a:t>qui es aux cieux, que ton nom soit sanctifié,</a:t>
            </a:r>
          </a:p>
          <a:p>
            <a:pPr marL="114300" marR="0" lvl="0" indent="0" algn="ctr" defTabSz="914400" rtl="0" eaLnBrk="1" fontAlgn="auto" latinLnBrk="0" hangingPunct="1">
              <a:lnSpc>
                <a:spcPct val="107000"/>
              </a:lnSpc>
              <a:spcBef>
                <a:spcPts val="0"/>
              </a:spcBef>
              <a:spcAft>
                <a:spcPts val="800"/>
              </a:spcAft>
              <a:buClr>
                <a:schemeClr val="dk2"/>
              </a:buClr>
              <a:buSzPts val="1800"/>
              <a:buFont typeface="Arial"/>
              <a:buNone/>
              <a:tabLst/>
              <a:defRPr/>
            </a:pPr>
            <a:r>
              <a:rPr kumimoji="0" lang="fr-FR" sz="1800" b="0" i="0" u="none" strike="noStrike" kern="0" cap="none" spc="0" normalizeH="0" baseline="0" noProof="0" dirty="0">
                <a:ln>
                  <a:noFill/>
                </a:ln>
                <a:solidFill>
                  <a:schemeClr val="tx1"/>
                </a:solidFill>
                <a:effectLst/>
                <a:uLnTx/>
                <a:uFillTx/>
                <a:latin typeface="Poppins" panose="00000500000000000000" pitchFamily="2" charset="0"/>
                <a:ea typeface="Calibri" panose="020F0502020204030204" pitchFamily="34" charset="0"/>
                <a:cs typeface="Times New Roman" panose="02020603050405020304" pitchFamily="18" charset="0"/>
                <a:sym typeface="Arial"/>
              </a:rPr>
              <a:t>que ton règne vienne,</a:t>
            </a:r>
          </a:p>
          <a:p>
            <a:pPr marL="114300" marR="0" lvl="0" indent="0" algn="ctr" defTabSz="914400" rtl="0" eaLnBrk="1" fontAlgn="auto" latinLnBrk="0" hangingPunct="1">
              <a:lnSpc>
                <a:spcPct val="107000"/>
              </a:lnSpc>
              <a:spcBef>
                <a:spcPts val="0"/>
              </a:spcBef>
              <a:spcAft>
                <a:spcPts val="800"/>
              </a:spcAft>
              <a:buClr>
                <a:schemeClr val="dk2"/>
              </a:buClr>
              <a:buSzPts val="1800"/>
              <a:buFont typeface="Arial"/>
              <a:buNone/>
              <a:tabLst/>
              <a:defRPr/>
            </a:pPr>
            <a:r>
              <a:rPr kumimoji="0" lang="fr-FR" sz="1800" b="0" i="0" u="none" strike="noStrike" kern="0" cap="none" spc="0" normalizeH="0" baseline="0" noProof="0" dirty="0">
                <a:ln>
                  <a:noFill/>
                </a:ln>
                <a:solidFill>
                  <a:schemeClr val="tx1"/>
                </a:solidFill>
                <a:effectLst/>
                <a:uLnTx/>
                <a:uFillTx/>
                <a:latin typeface="Poppins" panose="00000500000000000000" pitchFamily="2" charset="0"/>
                <a:ea typeface="Calibri" panose="020F0502020204030204" pitchFamily="34" charset="0"/>
                <a:cs typeface="Times New Roman" panose="02020603050405020304" pitchFamily="18" charset="0"/>
                <a:sym typeface="Arial"/>
              </a:rPr>
              <a:t>que ta volonté soit faite sur la terre comme au ciel.</a:t>
            </a:r>
          </a:p>
          <a:p>
            <a:pPr marL="114300" marR="0" lvl="0" indent="0" algn="ctr" defTabSz="914400" rtl="0" eaLnBrk="1" fontAlgn="auto" latinLnBrk="0" hangingPunct="1">
              <a:lnSpc>
                <a:spcPct val="107000"/>
              </a:lnSpc>
              <a:spcBef>
                <a:spcPts val="0"/>
              </a:spcBef>
              <a:spcAft>
                <a:spcPts val="800"/>
              </a:spcAft>
              <a:buClr>
                <a:schemeClr val="dk2"/>
              </a:buClr>
              <a:buSzPts val="1800"/>
              <a:buFont typeface="Arial"/>
              <a:buNone/>
              <a:tabLst/>
              <a:defRPr/>
            </a:pPr>
            <a:r>
              <a:rPr kumimoji="0" lang="fr-FR" sz="1800" b="0" i="0" u="none" strike="noStrike" kern="0" cap="none" spc="0" normalizeH="0" baseline="0" noProof="0" dirty="0">
                <a:ln>
                  <a:noFill/>
                </a:ln>
                <a:solidFill>
                  <a:schemeClr val="tx1"/>
                </a:solidFill>
                <a:effectLst/>
                <a:uLnTx/>
                <a:uFillTx/>
                <a:latin typeface="Poppins" panose="00000500000000000000" pitchFamily="2" charset="0"/>
                <a:ea typeface="Calibri" panose="020F0502020204030204" pitchFamily="34" charset="0"/>
                <a:cs typeface="Times New Roman" panose="02020603050405020304" pitchFamily="18" charset="0"/>
                <a:sym typeface="Arial"/>
              </a:rPr>
              <a:t>Donne-nous aujourd’hui notre pain de ce jour.</a:t>
            </a:r>
          </a:p>
          <a:p>
            <a:pPr marL="114300" marR="0" lvl="0" indent="0" algn="ctr" defTabSz="914400" rtl="0" eaLnBrk="1" fontAlgn="auto" latinLnBrk="0" hangingPunct="1">
              <a:lnSpc>
                <a:spcPct val="107000"/>
              </a:lnSpc>
              <a:spcBef>
                <a:spcPts val="0"/>
              </a:spcBef>
              <a:spcAft>
                <a:spcPts val="800"/>
              </a:spcAft>
              <a:buClr>
                <a:schemeClr val="dk2"/>
              </a:buClr>
              <a:buSzPts val="1800"/>
              <a:buFont typeface="Arial"/>
              <a:buNone/>
              <a:tabLst/>
              <a:defRPr/>
            </a:pPr>
            <a:r>
              <a:rPr kumimoji="0" lang="fr-FR" sz="1800" b="0" i="0" u="none" strike="noStrike" kern="0" cap="none" spc="0" normalizeH="0" baseline="0" noProof="0" dirty="0">
                <a:ln>
                  <a:noFill/>
                </a:ln>
                <a:solidFill>
                  <a:schemeClr val="tx1"/>
                </a:solidFill>
                <a:effectLst/>
                <a:uLnTx/>
                <a:uFillTx/>
                <a:latin typeface="Poppins" panose="00000500000000000000" pitchFamily="2" charset="0"/>
                <a:ea typeface="Calibri" panose="020F0502020204030204" pitchFamily="34" charset="0"/>
                <a:cs typeface="Times New Roman" panose="02020603050405020304" pitchFamily="18" charset="0"/>
                <a:sym typeface="Arial"/>
              </a:rPr>
              <a:t>Pardonne-nous nos offenses, </a:t>
            </a:r>
          </a:p>
          <a:p>
            <a:pPr marL="114300" marR="0" lvl="0" indent="0" algn="ctr" defTabSz="914400" rtl="0" eaLnBrk="1" fontAlgn="auto" latinLnBrk="0" hangingPunct="1">
              <a:lnSpc>
                <a:spcPct val="107000"/>
              </a:lnSpc>
              <a:spcBef>
                <a:spcPts val="0"/>
              </a:spcBef>
              <a:spcAft>
                <a:spcPts val="800"/>
              </a:spcAft>
              <a:buClr>
                <a:schemeClr val="dk2"/>
              </a:buClr>
              <a:buSzPts val="1800"/>
              <a:buFont typeface="Arial"/>
              <a:buNone/>
              <a:tabLst/>
              <a:defRPr/>
            </a:pPr>
            <a:r>
              <a:rPr kumimoji="0" lang="fr-FR" sz="1800" b="0" i="0" u="none" strike="noStrike" kern="0" cap="none" spc="0" normalizeH="0" baseline="0" noProof="0" dirty="0">
                <a:ln>
                  <a:noFill/>
                </a:ln>
                <a:solidFill>
                  <a:schemeClr val="tx1"/>
                </a:solidFill>
                <a:effectLst/>
                <a:uLnTx/>
                <a:uFillTx/>
                <a:latin typeface="Poppins" panose="00000500000000000000" pitchFamily="2" charset="0"/>
                <a:ea typeface="Calibri" panose="020F0502020204030204" pitchFamily="34" charset="0"/>
                <a:cs typeface="Times New Roman" panose="02020603050405020304" pitchFamily="18" charset="0"/>
                <a:sym typeface="Arial"/>
              </a:rPr>
              <a:t>comme nous pardonnons aussi à ceux qui nous ont offensés.</a:t>
            </a:r>
          </a:p>
          <a:p>
            <a:pPr marL="114300" marR="0" lvl="0" indent="0" algn="ctr" defTabSz="914400" rtl="0" eaLnBrk="1" fontAlgn="auto" latinLnBrk="0" hangingPunct="1">
              <a:lnSpc>
                <a:spcPct val="107000"/>
              </a:lnSpc>
              <a:spcBef>
                <a:spcPts val="0"/>
              </a:spcBef>
              <a:spcAft>
                <a:spcPts val="800"/>
              </a:spcAft>
              <a:buClr>
                <a:schemeClr val="dk2"/>
              </a:buClr>
              <a:buSzPts val="1800"/>
              <a:buFont typeface="Arial"/>
              <a:buNone/>
              <a:tabLst/>
              <a:defRPr/>
            </a:pPr>
            <a:r>
              <a:rPr kumimoji="0" lang="fr-FR" sz="1800" b="0" i="0" u="none" strike="noStrike" kern="0" cap="none" spc="0" normalizeH="0" baseline="0" noProof="0" dirty="0">
                <a:ln>
                  <a:noFill/>
                </a:ln>
                <a:solidFill>
                  <a:schemeClr val="tx1"/>
                </a:solidFill>
                <a:effectLst/>
                <a:uLnTx/>
                <a:uFillTx/>
                <a:latin typeface="Poppins" panose="00000500000000000000" pitchFamily="2" charset="0"/>
                <a:ea typeface="Calibri" panose="020F0502020204030204" pitchFamily="34" charset="0"/>
                <a:cs typeface="Times New Roman" panose="02020603050405020304" pitchFamily="18" charset="0"/>
                <a:sym typeface="Arial"/>
              </a:rPr>
              <a:t>Et ne nous laisse pas entrer en tentation,</a:t>
            </a:r>
          </a:p>
          <a:p>
            <a:pPr marL="114300" marR="0" lvl="0" indent="0" algn="ctr" defTabSz="914400" rtl="0" eaLnBrk="1" fontAlgn="auto" latinLnBrk="0" hangingPunct="1">
              <a:lnSpc>
                <a:spcPct val="107000"/>
              </a:lnSpc>
              <a:spcBef>
                <a:spcPts val="0"/>
              </a:spcBef>
              <a:spcAft>
                <a:spcPts val="800"/>
              </a:spcAft>
              <a:buClr>
                <a:schemeClr val="dk2"/>
              </a:buClr>
              <a:buSzPts val="1800"/>
              <a:buFont typeface="Arial"/>
              <a:buNone/>
              <a:tabLst/>
              <a:defRPr/>
            </a:pPr>
            <a:r>
              <a:rPr kumimoji="0" lang="fr-FR" sz="1800" b="0" i="0" u="none" strike="noStrike" kern="0" cap="none" spc="0" normalizeH="0" baseline="0" noProof="0" dirty="0">
                <a:ln>
                  <a:noFill/>
                </a:ln>
                <a:solidFill>
                  <a:schemeClr val="tx1"/>
                </a:solidFill>
                <a:effectLst/>
                <a:uLnTx/>
                <a:uFillTx/>
                <a:latin typeface="Poppins" panose="00000500000000000000" pitchFamily="2" charset="0"/>
                <a:ea typeface="Calibri" panose="020F0502020204030204" pitchFamily="34" charset="0"/>
                <a:cs typeface="Times New Roman" panose="02020603050405020304" pitchFamily="18" charset="0"/>
                <a:sym typeface="Arial"/>
              </a:rPr>
              <a:t>mais délivre-nous du mal.</a:t>
            </a:r>
          </a:p>
          <a:p>
            <a:pPr marL="114300" marR="0" lvl="0" indent="0" algn="ctr" defTabSz="914400" rtl="0" eaLnBrk="1" fontAlgn="auto" latinLnBrk="0" hangingPunct="1">
              <a:lnSpc>
                <a:spcPct val="107000"/>
              </a:lnSpc>
              <a:spcBef>
                <a:spcPts val="0"/>
              </a:spcBef>
              <a:spcAft>
                <a:spcPts val="800"/>
              </a:spcAft>
              <a:buClr>
                <a:schemeClr val="dk2"/>
              </a:buClr>
              <a:buSzPts val="1800"/>
              <a:buFont typeface="Arial"/>
              <a:buNone/>
              <a:tabLst/>
              <a:defRPr/>
            </a:pPr>
            <a:r>
              <a:rPr kumimoji="0" lang="fr-FR" sz="1800" b="0" i="0" u="none" strike="noStrike" kern="0" cap="none" spc="0" normalizeH="0" baseline="0" noProof="0" dirty="0">
                <a:ln>
                  <a:noFill/>
                </a:ln>
                <a:solidFill>
                  <a:schemeClr val="tx1"/>
                </a:solidFill>
                <a:effectLst/>
                <a:uLnTx/>
                <a:uFillTx/>
                <a:latin typeface="Poppins" panose="00000500000000000000" pitchFamily="2" charset="0"/>
                <a:ea typeface="Calibri" panose="020F0502020204030204" pitchFamily="34" charset="0"/>
                <a:cs typeface="Times New Roman" panose="02020603050405020304" pitchFamily="18" charset="0"/>
                <a:sym typeface="Arial"/>
              </a:rPr>
              <a:t>Amen</a:t>
            </a:r>
          </a:p>
          <a:p>
            <a:pPr marL="0" marR="0" lvl="0" indent="0" algn="l" defTabSz="914400" rtl="0" eaLnBrk="1" fontAlgn="auto" latinLnBrk="0" hangingPunct="1">
              <a:lnSpc>
                <a:spcPct val="115000"/>
              </a:lnSpc>
              <a:spcBef>
                <a:spcPts val="0"/>
              </a:spcBef>
              <a:spcAft>
                <a:spcPts val="1200"/>
              </a:spcAft>
              <a:buClr>
                <a:schemeClr val="dk2"/>
              </a:buClr>
              <a:buSzPts val="1800"/>
              <a:buFont typeface="Arial"/>
              <a:buNone/>
              <a:tabLst/>
              <a:defRPr/>
            </a:pPr>
            <a:endParaRPr kumimoji="0" lang="fr-FR" sz="2400" b="0" i="0" u="none" strike="noStrike" kern="0" cap="none" spc="0" normalizeH="0" baseline="0" noProof="0" dirty="0">
              <a:ln>
                <a:noFill/>
              </a:ln>
              <a:solidFill>
                <a:schemeClr val="tx1"/>
              </a:solidFill>
              <a:effectLst/>
              <a:uLnTx/>
              <a:uFillTx/>
              <a:latin typeface="Arial"/>
              <a:ea typeface="Arial"/>
              <a:cs typeface="Arial"/>
              <a:sym typeface="Arial"/>
            </a:endParaRPr>
          </a:p>
        </p:txBody>
      </p:sp>
      <p:pic>
        <p:nvPicPr>
          <p:cNvPr id="3" name="Image 2" descr="L’image représente un dessin. Des gens se tiennent par la main, d’autres non. Ils sont placés dans toutes les directions. Tous ensemble, ils forment une croix.">
            <a:extLst>
              <a:ext uri="{FF2B5EF4-FFF2-40B4-BE49-F238E27FC236}">
                <a16:creationId xmlns:a16="http://schemas.microsoft.com/office/drawing/2014/main" id="{0D57BD10-DDF0-FF90-3BA3-9CC994376310}"/>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l="15889" r="16515"/>
          <a:stretch/>
        </p:blipFill>
        <p:spPr>
          <a:xfrm>
            <a:off x="6569764" y="1067230"/>
            <a:ext cx="2146853" cy="3176016"/>
          </a:xfrm>
          <a:prstGeom prst="rect">
            <a:avLst/>
          </a:prstGeom>
        </p:spPr>
      </p:pic>
    </p:spTree>
    <p:extLst>
      <p:ext uri="{BB962C8B-B14F-4D97-AF65-F5344CB8AC3E}">
        <p14:creationId xmlns:p14="http://schemas.microsoft.com/office/powerpoint/2010/main" val="3319370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ctrTitle"/>
            <p:custDataLst>
              <p:tags r:id="rId1"/>
            </p:custDataLst>
          </p:nvPr>
        </p:nvSpPr>
        <p:spPr/>
        <p:txBody>
          <a:bodyPr/>
          <a:lstStyle/>
          <a:p>
            <a:pPr lvl="0"/>
            <a:r>
              <a:rPr lang="en-CA" dirty="0">
                <a:solidFill>
                  <a:schemeClr val="tx1"/>
                </a:solidFill>
              </a:rPr>
              <a:t>Espace Famille</a:t>
            </a:r>
          </a:p>
        </p:txBody>
      </p:sp>
      <p:pic>
        <p:nvPicPr>
          <p:cNvPr id="2" name="Picture 1" descr="Site internet de la préparation aux sacrements du pardon et de l'eucharistie.">
            <a:hlinkClick r:id="rId4"/>
            <a:extLst>
              <a:ext uri="{FF2B5EF4-FFF2-40B4-BE49-F238E27FC236}">
                <a16:creationId xmlns:a16="http://schemas.microsoft.com/office/drawing/2014/main" id="{BA643D22-3FA7-8FDC-AFD8-7073CDA2A6E9}"/>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0" y="1408704"/>
            <a:ext cx="9144000" cy="3099816"/>
          </a:xfrm>
          <a:prstGeom prst="rect">
            <a:avLst/>
          </a:prstGeom>
        </p:spPr>
      </p:pic>
      <p:sp>
        <p:nvSpPr>
          <p:cNvPr id="3" name="Rectangle: Rounded Corners 2">
            <a:extLst>
              <a:ext uri="{FF2B5EF4-FFF2-40B4-BE49-F238E27FC236}">
                <a16:creationId xmlns:a16="http://schemas.microsoft.com/office/drawing/2014/main" id="{551571D1-36ED-C9F6-4600-88CE279838B5}"/>
              </a:ext>
              <a:ext uri="{C183D7F6-B498-43B3-948B-1728B52AA6E4}">
                <adec:decorative xmlns:adec="http://schemas.microsoft.com/office/drawing/2017/decorative" val="1"/>
              </a:ext>
            </a:extLst>
          </p:cNvPr>
          <p:cNvSpPr/>
          <p:nvPr/>
        </p:nvSpPr>
        <p:spPr>
          <a:xfrm>
            <a:off x="4835769" y="2124085"/>
            <a:ext cx="3978955" cy="163023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bg1"/>
              </a:solidFill>
            </a:endParaRPr>
          </a:p>
        </p:txBody>
      </p:sp>
      <p:pic>
        <p:nvPicPr>
          <p:cNvPr id="6" name="Picture 5">
            <a:extLst>
              <a:ext uri="{FF2B5EF4-FFF2-40B4-BE49-F238E27FC236}">
                <a16:creationId xmlns:a16="http://schemas.microsoft.com/office/drawing/2014/main" id="{9CA4D090-82BB-2227-B3DD-D0FBA26DBE9D}"/>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086927" y="2329963"/>
            <a:ext cx="658651" cy="224277"/>
          </a:xfrm>
          <a:prstGeom prst="rect">
            <a:avLst/>
          </a:prstGeom>
        </p:spPr>
      </p:pic>
      <p:pic>
        <p:nvPicPr>
          <p:cNvPr id="7" name="Picture 6">
            <a:extLst>
              <a:ext uri="{FF2B5EF4-FFF2-40B4-BE49-F238E27FC236}">
                <a16:creationId xmlns:a16="http://schemas.microsoft.com/office/drawing/2014/main" id="{501CD9C6-A3DD-A1B7-E1F6-FA9010285076}"/>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4980841" y="2632272"/>
            <a:ext cx="3692729" cy="9108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4"/>
          <p:cNvSpPr txBox="1">
            <a:spLocks noGrp="1"/>
          </p:cNvSpPr>
          <p:nvPr>
            <p:ph type="ctrTitle"/>
            <p:custDataLst>
              <p:tags r:id="rId1"/>
            </p:custDataLst>
          </p:nvPr>
        </p:nvSpPr>
        <p:spPr/>
        <p:txBody>
          <a:bodyPr/>
          <a:lstStyle/>
          <a:p>
            <a:pPr lvl="0"/>
            <a:r>
              <a:rPr lang="fr-FR" dirty="0"/>
              <a:t>Avant le sacrement du pardon</a:t>
            </a:r>
          </a:p>
        </p:txBody>
      </p:sp>
      <p:sp>
        <p:nvSpPr>
          <p:cNvPr id="121" name="Google Shape;121;p24"/>
          <p:cNvSpPr txBox="1">
            <a:spLocks noGrp="1"/>
          </p:cNvSpPr>
          <p:nvPr>
            <p:ph type="body" idx="4294967295"/>
            <p:custDataLst>
              <p:tags r:id="rId2"/>
            </p:custDataLst>
          </p:nvPr>
        </p:nvSpPr>
        <p:spPr>
          <a:xfrm>
            <a:off x="311708" y="1130886"/>
            <a:ext cx="8673266" cy="2105295"/>
          </a:xfrm>
          <a:prstGeom prst="rect">
            <a:avLst/>
          </a:prstGeom>
          <a:noFill/>
          <a:ln>
            <a:noFill/>
          </a:ln>
        </p:spPr>
        <p:txBody>
          <a:bodyPr spcFirstLastPara="1" wrap="square" lIns="91425" tIns="45700" rIns="91425" bIns="45700" anchor="t" anchorCtr="0">
            <a:normAutofit/>
          </a:bodyPr>
          <a:lstStyle/>
          <a:p>
            <a:pPr indent="-457200">
              <a:spcBef>
                <a:spcPts val="560"/>
              </a:spcBef>
              <a:buClrTx/>
              <a:buSzPct val="100000"/>
              <a:buFont typeface="Arial" panose="020B0604020202020204" pitchFamily="34" charset="0"/>
              <a:buChar char="•"/>
            </a:pPr>
            <a:r>
              <a:rPr lang="en" dirty="0">
                <a:solidFill>
                  <a:schemeClr val="tx1"/>
                </a:solidFill>
                <a:latin typeface="Poppins" panose="00000500000000000000" pitchFamily="2" charset="0"/>
              </a:rPr>
              <a:t>F</a:t>
            </a:r>
            <a:r>
              <a:rPr lang="fr-CA" dirty="0">
                <a:solidFill>
                  <a:schemeClr val="tx1"/>
                </a:solidFill>
                <a:latin typeface="Poppins" panose="00000500000000000000" pitchFamily="2" charset="0"/>
              </a:rPr>
              <a:t>a</a:t>
            </a:r>
            <a:r>
              <a:rPr lang="en" dirty="0">
                <a:solidFill>
                  <a:schemeClr val="tx1"/>
                </a:solidFill>
                <a:latin typeface="Poppins" panose="00000500000000000000" pitchFamily="2" charset="0"/>
              </a:rPr>
              <a:t>ire l’activité de la </a:t>
            </a:r>
            <a:r>
              <a:rPr lang="en" b="1" dirty="0">
                <a:solidFill>
                  <a:schemeClr val="tx1"/>
                </a:solidFill>
                <a:latin typeface="Poppins" panose="00000500000000000000" pitchFamily="2" charset="0"/>
              </a:rPr>
              <a:t>Fiche 4.3 – Se lever et marcher avec Jésus</a:t>
            </a:r>
            <a:r>
              <a:rPr lang="en" dirty="0">
                <a:solidFill>
                  <a:schemeClr val="tx1"/>
                </a:solidFill>
                <a:latin typeface="Poppins" panose="00000500000000000000" pitchFamily="2" charset="0"/>
              </a:rPr>
              <a:t>.</a:t>
            </a:r>
            <a:r>
              <a:rPr lang="en" b="1" dirty="0">
                <a:solidFill>
                  <a:schemeClr val="tx1"/>
                </a:solidFill>
                <a:latin typeface="Poppins" panose="00000500000000000000" pitchFamily="2" charset="0"/>
              </a:rPr>
              <a:t> </a:t>
            </a:r>
          </a:p>
          <a:p>
            <a:pPr indent="-457200">
              <a:spcBef>
                <a:spcPts val="560"/>
              </a:spcBef>
              <a:buClrTx/>
              <a:buSzPct val="100000"/>
              <a:buFont typeface="Arial" panose="020B0604020202020204" pitchFamily="34" charset="0"/>
              <a:buChar char="•"/>
            </a:pPr>
            <a:r>
              <a:rPr lang="en" dirty="0">
                <a:solidFill>
                  <a:schemeClr val="tx1"/>
                </a:solidFill>
                <a:latin typeface="Poppins" panose="00000500000000000000" pitchFamily="2" charset="0"/>
              </a:rPr>
              <a:t>L’étape 5 se déroulera en salle de classe.</a:t>
            </a:r>
          </a:p>
          <a:p>
            <a:pPr indent="-457200">
              <a:spcBef>
                <a:spcPts val="560"/>
              </a:spcBef>
              <a:buClrTx/>
              <a:buSzPct val="100000"/>
              <a:buFont typeface="Arial" panose="020B0604020202020204" pitchFamily="34" charset="0"/>
              <a:buChar char="•"/>
            </a:pPr>
            <a:r>
              <a:rPr lang="en" dirty="0">
                <a:solidFill>
                  <a:schemeClr val="tx1"/>
                </a:solidFill>
                <a:latin typeface="Poppins" panose="00000500000000000000" pitchFamily="2" charset="0"/>
              </a:rPr>
              <a:t>La célébration du sacrement du pardon aura lieu le _____  (date), </a:t>
            </a:r>
            <a:br>
              <a:rPr lang="en" dirty="0">
                <a:solidFill>
                  <a:schemeClr val="tx1"/>
                </a:solidFill>
                <a:latin typeface="Poppins" panose="00000500000000000000" pitchFamily="2" charset="0"/>
              </a:rPr>
            </a:br>
            <a:r>
              <a:rPr lang="en" dirty="0">
                <a:solidFill>
                  <a:schemeClr val="tx1"/>
                </a:solidFill>
                <a:latin typeface="Poppins" panose="00000500000000000000" pitchFamily="2" charset="0"/>
              </a:rPr>
              <a:t>à ____ (heure).</a:t>
            </a:r>
          </a:p>
          <a:p>
            <a:pPr indent="-457200">
              <a:spcBef>
                <a:spcPts val="560"/>
              </a:spcBef>
              <a:buClrTx/>
              <a:buSzPct val="100000"/>
              <a:buFont typeface="Arial" panose="020B0604020202020204" pitchFamily="34" charset="0"/>
              <a:buChar char="•"/>
            </a:pPr>
            <a:r>
              <a:rPr lang="en" dirty="0">
                <a:solidFill>
                  <a:schemeClr val="tx1"/>
                </a:solidFill>
                <a:latin typeface="Poppins" panose="00000500000000000000" pitchFamily="2" charset="0"/>
              </a:rPr>
              <a:t>Les parents sont également invités à vivre le sacrement du pardon.</a:t>
            </a:r>
            <a:endParaRPr dirty="0">
              <a:solidFill>
                <a:schemeClr val="tx1"/>
              </a:solidFill>
              <a:latin typeface="Poppins" panose="00000500000000000000" pitchFamily="2" charset="0"/>
            </a:endParaRPr>
          </a:p>
          <a:p>
            <a:pPr marL="342900" lvl="0" indent="-342900" algn="l" rtl="0">
              <a:spcBef>
                <a:spcPts val="560"/>
              </a:spcBef>
              <a:spcAft>
                <a:spcPts val="0"/>
              </a:spcAft>
              <a:buClr>
                <a:schemeClr val="dk1"/>
              </a:buClr>
              <a:buSzPts val="2800"/>
              <a:buNone/>
            </a:pPr>
            <a:endParaRPr dirty="0">
              <a:solidFill>
                <a:schemeClr val="tx1"/>
              </a:solidFill>
            </a:endParaRPr>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1200"/>
              </a:spcAft>
              <a:buClr>
                <a:schemeClr val="dk1"/>
              </a:buClr>
              <a:buSzPts val="32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5"/>
          <p:cNvSpPr txBox="1">
            <a:spLocks noGrp="1"/>
          </p:cNvSpPr>
          <p:nvPr>
            <p:ph type="ctrTitle"/>
            <p:custDataLst>
              <p:tags r:id="rId1"/>
            </p:custDataLst>
          </p:nvPr>
        </p:nvSpPr>
        <p:spPr/>
        <p:txBody>
          <a:bodyPr/>
          <a:lstStyle/>
          <a:p>
            <a:pPr lvl="0"/>
            <a:r>
              <a:rPr lang="en-CA" dirty="0"/>
              <a:t>Période de questions</a:t>
            </a:r>
          </a:p>
        </p:txBody>
      </p:sp>
      <p:pic>
        <p:nvPicPr>
          <p:cNvPr id="4" name="Picture 3">
            <a:extLst>
              <a:ext uri="{FF2B5EF4-FFF2-40B4-BE49-F238E27FC236}">
                <a16:creationId xmlns:a16="http://schemas.microsoft.com/office/drawing/2014/main" id="{AB66D296-7BCA-E5B1-617C-BBFD54AC546B}"/>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t="12935" b="12935"/>
          <a:stretch/>
        </p:blipFill>
        <p:spPr>
          <a:xfrm>
            <a:off x="1179267" y="1280876"/>
            <a:ext cx="6943725" cy="343158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6"/>
          <p:cNvSpPr txBox="1">
            <a:spLocks noGrp="1"/>
          </p:cNvSpPr>
          <p:nvPr>
            <p:ph type="ctrTitle"/>
            <p:custDataLst>
              <p:tags r:id="rId1"/>
            </p:custDataLst>
          </p:nvPr>
        </p:nvSpPr>
        <p:spPr/>
        <p:txBody>
          <a:bodyPr/>
          <a:lstStyle/>
          <a:p>
            <a:pPr lvl="0"/>
            <a:r>
              <a:rPr lang="en-CA" dirty="0"/>
              <a:t>Chant de sortie</a:t>
            </a:r>
          </a:p>
        </p:txBody>
      </p:sp>
      <p:pic>
        <p:nvPicPr>
          <p:cNvPr id="134" name="Google Shape;134;p26" descr="Capture d’écran de la vidéo « La guérison » du groupe Glorious. On voit deux guitaristes, il chante. Ils sont devant l’autel d’une église. Le titre « La guérison » est écrite au milieu de l’image.">
            <a:hlinkClick r:id="rId6"/>
          </p:cNvPr>
          <p:cNvPicPr preferRelativeResize="0"/>
          <p:nvPr>
            <p:custDataLst>
              <p:tags r:id="rId2"/>
            </p:custDataLst>
          </p:nvPr>
        </p:nvPicPr>
        <p:blipFill>
          <a:blip r:embed="rId7">
            <a:alphaModFix/>
          </a:blip>
          <a:stretch>
            <a:fillRect/>
          </a:stretch>
        </p:blipFill>
        <p:spPr>
          <a:xfrm>
            <a:off x="4453974" y="1490416"/>
            <a:ext cx="3766436" cy="2824845"/>
          </a:xfrm>
          <a:prstGeom prst="rect">
            <a:avLst/>
          </a:prstGeom>
          <a:noFill/>
          <a:ln>
            <a:noFill/>
          </a:ln>
        </p:spPr>
      </p:pic>
      <p:pic>
        <p:nvPicPr>
          <p:cNvPr id="135" name="Google Shape;135;p26">
            <a:extLst>
              <a:ext uri="{C183D7F6-B498-43B3-948B-1728B52AA6E4}">
                <adec:decorative xmlns:adec="http://schemas.microsoft.com/office/drawing/2017/decorative" val="1"/>
              </a:ext>
            </a:extLst>
          </p:cNvPr>
          <p:cNvPicPr preferRelativeResize="0"/>
          <p:nvPr>
            <p:custDataLst>
              <p:tags r:id="rId3"/>
            </p:custDataLst>
          </p:nvPr>
        </p:nvPicPr>
        <p:blipFill rotWithShape="1">
          <a:blip r:embed="rId8" cstate="screen">
            <a:alphaModFix/>
            <a:extLst>
              <a:ext uri="{28A0092B-C50C-407E-A947-70E740481C1C}">
                <a14:useLocalDpi xmlns:a14="http://schemas.microsoft.com/office/drawing/2010/main"/>
              </a:ext>
            </a:extLst>
          </a:blip>
          <a:srcRect l="7045" t="13285" r="6402" b="4904"/>
          <a:stretch/>
        </p:blipFill>
        <p:spPr>
          <a:xfrm>
            <a:off x="485029" y="1130886"/>
            <a:ext cx="2902226" cy="36576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077DE0-3CC8-99A6-37EE-AB6707338D94}"/>
              </a:ext>
            </a:extLst>
          </p:cNvPr>
          <p:cNvSpPr>
            <a:spLocks noGrp="1"/>
          </p:cNvSpPr>
          <p:nvPr>
            <p:ph type="ctrTitle"/>
          </p:nvPr>
        </p:nvSpPr>
        <p:spPr/>
        <p:txBody>
          <a:bodyPr/>
          <a:lstStyle/>
          <a:p>
            <a:r>
              <a:rPr lang="fr-CA" dirty="0"/>
              <a:t>Mise en situation</a:t>
            </a:r>
            <a:endParaRPr lang="en-CA" dirty="0"/>
          </a:p>
        </p:txBody>
      </p:sp>
      <p:pic>
        <p:nvPicPr>
          <p:cNvPr id="4" name="Image 3" descr="Une jeune fille est assise par terre. Elle s’est blessée au genou. Un homme lui met un pansement sur sa blessure.">
            <a:extLst>
              <a:ext uri="{FF2B5EF4-FFF2-40B4-BE49-F238E27FC236}">
                <a16:creationId xmlns:a16="http://schemas.microsoft.com/office/drawing/2014/main" id="{FE379779-AA62-4E95-5C32-A61993CAF94A}"/>
              </a:ext>
            </a:extLst>
          </p:cNvPr>
          <p:cNvPicPr>
            <a:picLocks noChangeAspect="1"/>
          </p:cNvPicPr>
          <p:nvPr>
            <p:custDataLst>
              <p:tags r:id="rId1"/>
            </p:custDataLst>
          </p:nvPr>
        </p:nvPicPr>
        <p:blipFill rotWithShape="1">
          <a:blip r:embed="rId8" cstate="screen">
            <a:extLst>
              <a:ext uri="{28A0092B-C50C-407E-A947-70E740481C1C}">
                <a14:useLocalDpi xmlns:a14="http://schemas.microsoft.com/office/drawing/2010/main"/>
              </a:ext>
            </a:extLst>
          </a:blip>
          <a:srcRect l="513" t="14924" r="-513" b="30265"/>
          <a:stretch/>
        </p:blipFill>
        <p:spPr>
          <a:xfrm>
            <a:off x="1294860" y="1133247"/>
            <a:ext cx="2181247" cy="1799812"/>
          </a:xfrm>
          <a:prstGeom prst="rect">
            <a:avLst/>
          </a:prstGeom>
        </p:spPr>
      </p:pic>
      <p:pic>
        <p:nvPicPr>
          <p:cNvPr id="8" name="Image 7" descr="Un cœur en papier, il a été déchiré, puis réparé avec un pansement.">
            <a:extLst>
              <a:ext uri="{FF2B5EF4-FFF2-40B4-BE49-F238E27FC236}">
                <a16:creationId xmlns:a16="http://schemas.microsoft.com/office/drawing/2014/main" id="{703C37DE-7BE0-4EC7-A510-53B3E3BC6A5C}"/>
              </a:ext>
            </a:extLst>
          </p:cNvPr>
          <p:cNvPicPr>
            <a:picLocks noChangeAspect="1"/>
          </p:cNvPicPr>
          <p:nvPr>
            <p:custDataLst>
              <p:tags r:id="rId2"/>
            </p:custDataLst>
          </p:nvPr>
        </p:nvPicPr>
        <p:blipFill rotWithShape="1">
          <a:blip r:embed="rId9" cstate="screen">
            <a:extLst>
              <a:ext uri="{28A0092B-C50C-407E-A947-70E740481C1C}">
                <a14:useLocalDpi xmlns:a14="http://schemas.microsoft.com/office/drawing/2010/main"/>
              </a:ext>
            </a:extLst>
          </a:blip>
          <a:srcRect l="7045" r="34903"/>
          <a:stretch/>
        </p:blipFill>
        <p:spPr>
          <a:xfrm>
            <a:off x="3593990" y="2225263"/>
            <a:ext cx="1908313" cy="1594957"/>
          </a:xfrm>
          <a:prstGeom prst="rect">
            <a:avLst/>
          </a:prstGeom>
        </p:spPr>
      </p:pic>
      <p:pic>
        <p:nvPicPr>
          <p:cNvPr id="10" name="Image 9" descr="Une image contenant personne, mur, intérieur, jeune&#10;&#10;Description générée automatiquement">
            <a:extLst>
              <a:ext uri="{FF2B5EF4-FFF2-40B4-BE49-F238E27FC236}">
                <a16:creationId xmlns:a16="http://schemas.microsoft.com/office/drawing/2014/main" id="{009CBC54-4260-5D57-471E-864AA1FD6C7C}"/>
              </a:ext>
            </a:extLst>
          </p:cNvPr>
          <p:cNvPicPr>
            <a:picLocks noChangeAspect="1"/>
          </p:cNvPicPr>
          <p:nvPr>
            <p:custDataLst>
              <p:tags r:id="rId3"/>
            </p:custDataLst>
          </p:nvPr>
        </p:nvPicPr>
        <p:blipFill rotWithShape="1">
          <a:blip r:embed="rId10" cstate="screen">
            <a:extLst>
              <a:ext uri="{28A0092B-C50C-407E-A947-70E740481C1C}">
                <a14:useLocalDpi xmlns:a14="http://schemas.microsoft.com/office/drawing/2010/main"/>
              </a:ext>
            </a:extLst>
          </a:blip>
          <a:srcRect r="19205"/>
          <a:stretch/>
        </p:blipFill>
        <p:spPr>
          <a:xfrm>
            <a:off x="5620186" y="1130886"/>
            <a:ext cx="2181247" cy="1799812"/>
          </a:xfrm>
          <a:prstGeom prst="rect">
            <a:avLst/>
          </a:prstGeom>
        </p:spPr>
      </p:pic>
      <p:pic>
        <p:nvPicPr>
          <p:cNvPr id="6" name="Image 5" descr="On voit les mains d’un adulte qui mettent un pansement sur l’épaule d’une jeune fille.">
            <a:extLst>
              <a:ext uri="{FF2B5EF4-FFF2-40B4-BE49-F238E27FC236}">
                <a16:creationId xmlns:a16="http://schemas.microsoft.com/office/drawing/2014/main" id="{DEB73A6D-042C-274B-80E9-6FD228BD37D3}"/>
              </a:ext>
            </a:extLst>
          </p:cNvPr>
          <p:cNvPicPr>
            <a:picLocks noChangeAspect="1"/>
          </p:cNvPicPr>
          <p:nvPr>
            <p:custDataLst>
              <p:tags r:id="rId4"/>
            </p:custDataLst>
          </p:nvPr>
        </p:nvPicPr>
        <p:blipFill rotWithShape="1">
          <a:blip r:embed="rId11" cstate="screen">
            <a:extLst>
              <a:ext uri="{28A0092B-C50C-407E-A947-70E740481C1C}">
                <a14:useLocalDpi xmlns:a14="http://schemas.microsoft.com/office/drawing/2010/main"/>
              </a:ext>
            </a:extLst>
          </a:blip>
          <a:srcRect l="7194" r="25890" b="14596"/>
          <a:stretch/>
        </p:blipFill>
        <p:spPr>
          <a:xfrm>
            <a:off x="1294860" y="3065236"/>
            <a:ext cx="2170068" cy="1799812"/>
          </a:xfrm>
          <a:prstGeom prst="rect">
            <a:avLst/>
          </a:prstGeom>
        </p:spPr>
      </p:pic>
      <p:pic>
        <p:nvPicPr>
          <p:cNvPr id="12" name="Image 11" descr="On voit un jeune garçon, il porte un plâtre autour de son bras droit. Il sourit.">
            <a:extLst>
              <a:ext uri="{FF2B5EF4-FFF2-40B4-BE49-F238E27FC236}">
                <a16:creationId xmlns:a16="http://schemas.microsoft.com/office/drawing/2014/main" id="{BBA4B275-AE6F-5721-B965-71A86AD0188A}"/>
              </a:ext>
            </a:extLst>
          </p:cNvPr>
          <p:cNvPicPr>
            <a:picLocks noChangeAspect="1"/>
          </p:cNvPicPr>
          <p:nvPr>
            <p:custDataLst>
              <p:tags r:id="rId5"/>
            </p:custDataLst>
          </p:nvPr>
        </p:nvPicPr>
        <p:blipFill rotWithShape="1">
          <a:blip r:embed="rId12" cstate="screen">
            <a:extLst>
              <a:ext uri="{28A0092B-C50C-407E-A947-70E740481C1C}">
                <a14:useLocalDpi xmlns:a14="http://schemas.microsoft.com/office/drawing/2010/main"/>
              </a:ext>
            </a:extLst>
          </a:blip>
          <a:srcRect l="13502" t="-1153" r="20221" b="1153"/>
          <a:stretch/>
        </p:blipFill>
        <p:spPr>
          <a:xfrm>
            <a:off x="5656286" y="3022742"/>
            <a:ext cx="2170068" cy="1842306"/>
          </a:xfrm>
          <a:prstGeom prst="rect">
            <a:avLst/>
          </a:prstGeom>
        </p:spPr>
      </p:pic>
    </p:spTree>
    <p:extLst>
      <p:ext uri="{BB962C8B-B14F-4D97-AF65-F5344CB8AC3E}">
        <p14:creationId xmlns:p14="http://schemas.microsoft.com/office/powerpoint/2010/main" val="178061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ctrTitle"/>
            <p:custDataLst>
              <p:tags r:id="rId1"/>
            </p:custDataLst>
          </p:nvPr>
        </p:nvSpPr>
        <p:spPr>
          <a:xfrm>
            <a:off x="311707" y="431036"/>
            <a:ext cx="9571763" cy="699850"/>
          </a:xfrm>
        </p:spPr>
        <p:txBody>
          <a:bodyPr>
            <a:normAutofit/>
          </a:bodyPr>
          <a:lstStyle/>
          <a:p>
            <a:pPr lvl="0"/>
            <a:r>
              <a:rPr lang="fr-FR" dirty="0"/>
              <a:t>Une guérison miraculeuse (d’après Luc 5,17-26)</a:t>
            </a:r>
          </a:p>
        </p:txBody>
      </p:sp>
      <p:pic>
        <p:nvPicPr>
          <p:cNvPr id="4" name="Image 3" descr="L’homme aux cheveux gris est sur la civière, il sourit. Ses amis sont sur le toit de la maison, ils descendent la civière par un trou. Dans la maison, deux hommes les aident. Jésus regarde et sourit.">
            <a:extLst>
              <a:ext uri="{FF2B5EF4-FFF2-40B4-BE49-F238E27FC236}">
                <a16:creationId xmlns:a16="http://schemas.microsoft.com/office/drawing/2014/main" id="{6BAF82AA-AB95-46BF-9076-F9B45D3FCD55}"/>
              </a:ext>
            </a:extLst>
          </p:cNvPr>
          <p:cNvPicPr/>
          <p:nvPr>
            <p:custDataLst>
              <p:tags r:id="rId2"/>
            </p:custDataLst>
          </p:nvPr>
        </p:nvPicPr>
        <p:blipFill>
          <a:blip r:embed="rId5" cstate="print">
            <a:extLst>
              <a:ext uri="{28A0092B-C50C-407E-A947-70E740481C1C}">
                <a14:useLocalDpi xmlns:a14="http://schemas.microsoft.com/office/drawing/2010/main"/>
              </a:ext>
            </a:extLst>
          </a:blip>
          <a:srcRect/>
          <a:stretch>
            <a:fillRect/>
          </a:stretch>
        </p:blipFill>
        <p:spPr bwMode="auto">
          <a:xfrm>
            <a:off x="2377440" y="1397023"/>
            <a:ext cx="4535234" cy="312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ctrTitle"/>
            <p:custDataLst>
              <p:tags r:id="rId1"/>
            </p:custDataLst>
          </p:nvPr>
        </p:nvSpPr>
        <p:spPr>
          <a:xfrm>
            <a:off x="311708" y="757036"/>
            <a:ext cx="8520600" cy="699850"/>
          </a:xfrm>
        </p:spPr>
        <p:txBody>
          <a:bodyPr>
            <a:normAutofit fontScale="90000"/>
          </a:bodyPr>
          <a:lstStyle/>
          <a:p>
            <a:pPr lvl="0"/>
            <a:r>
              <a:rPr lang="fr-FR" dirty="0"/>
              <a:t>Après sa résurrection, Jésus remet aux apôtres le pouvoir de pardonner les péchés.</a:t>
            </a:r>
          </a:p>
        </p:txBody>
      </p:sp>
      <p:sp>
        <p:nvSpPr>
          <p:cNvPr id="73" name="Google Shape;73;p16"/>
          <p:cNvSpPr txBox="1">
            <a:spLocks noGrp="1"/>
          </p:cNvSpPr>
          <p:nvPr>
            <p:ph type="body" idx="4294967295"/>
            <p:custDataLst>
              <p:tags r:id="rId2"/>
            </p:custDataLst>
          </p:nvPr>
        </p:nvSpPr>
        <p:spPr>
          <a:xfrm>
            <a:off x="311692" y="1651359"/>
            <a:ext cx="4000500" cy="3132138"/>
          </a:xfrm>
          <a:prstGeom prst="rect">
            <a:avLst/>
          </a:prstGeom>
        </p:spPr>
        <p:txBody>
          <a:bodyPr spcFirstLastPara="1" wrap="square" lIns="91425" tIns="91425" rIns="91425" bIns="91425" anchor="ctr" anchorCtr="0">
            <a:normAutofit fontScale="70000" lnSpcReduction="20000"/>
          </a:bodyPr>
          <a:lstStyle/>
          <a:p>
            <a:pPr marL="0" lvl="0" indent="0" algn="ctr" rtl="0">
              <a:spcBef>
                <a:spcPts val="0"/>
              </a:spcBef>
              <a:spcAft>
                <a:spcPts val="1200"/>
              </a:spcAft>
              <a:buNone/>
            </a:pPr>
            <a:r>
              <a:rPr lang="en" sz="2600" dirty="0">
                <a:solidFill>
                  <a:schemeClr val="tx1"/>
                </a:solidFill>
                <a:latin typeface="Poppins" panose="00000500000000000000" pitchFamily="2" charset="0"/>
                <a:cs typeface="Poppins" panose="00000500000000000000" pitchFamily="2" charset="0"/>
              </a:rPr>
              <a:t>«Que la paix soit avec vous! Comme le Père m’a envoyé, moi aussi, je vous envoie.»</a:t>
            </a:r>
          </a:p>
          <a:p>
            <a:pPr marL="0" lvl="0" indent="0" algn="ctr" rtl="0">
              <a:spcBef>
                <a:spcPts val="0"/>
              </a:spcBef>
              <a:spcAft>
                <a:spcPts val="1200"/>
              </a:spcAft>
              <a:buNone/>
            </a:pPr>
            <a:r>
              <a:rPr lang="en" sz="2600" dirty="0">
                <a:solidFill>
                  <a:schemeClr val="tx1"/>
                </a:solidFill>
                <a:latin typeface="Poppins" panose="00000500000000000000" pitchFamily="2" charset="0"/>
                <a:cs typeface="Poppins" panose="00000500000000000000" pitchFamily="2" charset="0"/>
              </a:rPr>
              <a:t>Ayant dit cela, il souffla sur eux et leur dit : «Recevez l’Esprit saint. Ceux à qui vous remettrez les péchés, ils leur seront remis.» </a:t>
            </a:r>
          </a:p>
          <a:p>
            <a:pPr marL="0" lvl="0" indent="0" algn="ctr" rtl="0">
              <a:spcBef>
                <a:spcPts val="0"/>
              </a:spcBef>
              <a:spcAft>
                <a:spcPts val="1200"/>
              </a:spcAft>
              <a:buNone/>
            </a:pPr>
            <a:r>
              <a:rPr lang="en" sz="2600" dirty="0">
                <a:solidFill>
                  <a:schemeClr val="tx1"/>
                </a:solidFill>
                <a:latin typeface="Poppins" panose="00000500000000000000" pitchFamily="2" charset="0"/>
                <a:cs typeface="Poppins" panose="00000500000000000000" pitchFamily="2" charset="0"/>
              </a:rPr>
              <a:t>(d’après Jean 20,21-22)</a:t>
            </a:r>
            <a:endParaRPr sz="2600" dirty="0">
              <a:solidFill>
                <a:schemeClr val="tx1"/>
              </a:solidFill>
              <a:latin typeface="Poppins" panose="00000500000000000000" pitchFamily="2" charset="0"/>
              <a:cs typeface="Poppins" panose="00000500000000000000" pitchFamily="2" charset="0"/>
            </a:endParaRPr>
          </a:p>
        </p:txBody>
      </p:sp>
      <p:pic>
        <p:nvPicPr>
          <p:cNvPr id="3" name="Image 2" descr="Un homme est habillé d’une robe blanche, il a une couronne d’épines sur la tête. Il porte sa main sur la tête d’une autre personne. Cette dernière est recouverte d’un habit qui couvre sa tête.">
            <a:extLst>
              <a:ext uri="{FF2B5EF4-FFF2-40B4-BE49-F238E27FC236}">
                <a16:creationId xmlns:a16="http://schemas.microsoft.com/office/drawing/2014/main" id="{9F2036A6-BE8E-651A-EC6D-E41B817E57D8}"/>
              </a:ext>
            </a:extLst>
          </p:cNvPr>
          <p:cNvPicPr>
            <a:picLocks noChangeAspect="1"/>
          </p:cNvPicPr>
          <p:nvPr>
            <p:custDataLst>
              <p:tags r:id="rId3"/>
            </p:custDataLst>
          </p:nvPr>
        </p:nvPicPr>
        <p:blipFill rotWithShape="1">
          <a:blip r:embed="rId6" cstate="screen">
            <a:extLst>
              <a:ext uri="{28A0092B-C50C-407E-A947-70E740481C1C}">
                <a14:useLocalDpi xmlns:a14="http://schemas.microsoft.com/office/drawing/2010/main"/>
              </a:ext>
            </a:extLst>
          </a:blip>
          <a:srcRect l="15189" t="6969"/>
          <a:stretch/>
        </p:blipFill>
        <p:spPr>
          <a:xfrm>
            <a:off x="4969708" y="1963971"/>
            <a:ext cx="3862600" cy="23832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6242C2-CB7C-43C0-A0BA-CC42BB5AF04B}"/>
              </a:ext>
            </a:extLst>
          </p:cNvPr>
          <p:cNvSpPr>
            <a:spLocks noGrp="1"/>
          </p:cNvSpPr>
          <p:nvPr>
            <p:ph type="ctrTitle"/>
            <p:custDataLst>
              <p:tags r:id="rId1"/>
            </p:custDataLst>
          </p:nvPr>
        </p:nvSpPr>
        <p:spPr/>
        <p:txBody>
          <a:bodyPr/>
          <a:lstStyle/>
          <a:p>
            <a:r>
              <a:rPr lang="fr-CA"/>
              <a:t>Le sacrement du pardon – Ligne du temps</a:t>
            </a:r>
          </a:p>
        </p:txBody>
      </p:sp>
      <p:sp>
        <p:nvSpPr>
          <p:cNvPr id="5" name="ZoneTexte 4">
            <a:extLst>
              <a:ext uri="{FF2B5EF4-FFF2-40B4-BE49-F238E27FC236}">
                <a16:creationId xmlns:a16="http://schemas.microsoft.com/office/drawing/2014/main" id="{9C3BC9AA-F0AB-48F1-94F1-08F2EDE3363C}"/>
              </a:ext>
            </a:extLst>
          </p:cNvPr>
          <p:cNvSpPr txBox="1"/>
          <p:nvPr>
            <p:custDataLst>
              <p:tags r:id="rId2"/>
            </p:custDataLst>
          </p:nvPr>
        </p:nvSpPr>
        <p:spPr>
          <a:xfrm>
            <a:off x="140755" y="2874612"/>
            <a:ext cx="1546412" cy="523220"/>
          </a:xfrm>
          <a:prstGeom prst="rect">
            <a:avLst/>
          </a:prstGeom>
          <a:noFill/>
        </p:spPr>
        <p:txBody>
          <a:bodyPr wrap="square" rtlCol="0">
            <a:spAutoFit/>
          </a:bodyPr>
          <a:lstStyle/>
          <a:p>
            <a:pPr algn="ctr"/>
            <a:r>
              <a:rPr lang="fr-CA" dirty="0">
                <a:latin typeface="Poppins" panose="00000500000000000000" pitchFamily="2" charset="0"/>
              </a:rPr>
              <a:t>Examen de conscience</a:t>
            </a:r>
          </a:p>
        </p:txBody>
      </p:sp>
      <p:sp>
        <p:nvSpPr>
          <p:cNvPr id="6" name="ZoneTexte 5">
            <a:extLst>
              <a:ext uri="{FF2B5EF4-FFF2-40B4-BE49-F238E27FC236}">
                <a16:creationId xmlns:a16="http://schemas.microsoft.com/office/drawing/2014/main" id="{D191AF8B-C499-466C-A979-202297F827C2}"/>
              </a:ext>
            </a:extLst>
          </p:cNvPr>
          <p:cNvSpPr txBox="1"/>
          <p:nvPr>
            <p:custDataLst>
              <p:tags r:id="rId3"/>
            </p:custDataLst>
          </p:nvPr>
        </p:nvSpPr>
        <p:spPr>
          <a:xfrm>
            <a:off x="2092570" y="2982331"/>
            <a:ext cx="1237129" cy="307777"/>
          </a:xfrm>
          <a:prstGeom prst="rect">
            <a:avLst/>
          </a:prstGeom>
          <a:noFill/>
        </p:spPr>
        <p:txBody>
          <a:bodyPr wrap="square" rtlCol="0">
            <a:spAutoFit/>
          </a:bodyPr>
          <a:lstStyle/>
          <a:p>
            <a:pPr algn="ctr"/>
            <a:r>
              <a:rPr lang="fr-CA" dirty="0">
                <a:latin typeface="Poppins" panose="00000500000000000000" pitchFamily="2" charset="0"/>
              </a:rPr>
              <a:t>Contrition</a:t>
            </a:r>
          </a:p>
        </p:txBody>
      </p:sp>
      <p:sp>
        <p:nvSpPr>
          <p:cNvPr id="7" name="ZoneTexte 6">
            <a:extLst>
              <a:ext uri="{FF2B5EF4-FFF2-40B4-BE49-F238E27FC236}">
                <a16:creationId xmlns:a16="http://schemas.microsoft.com/office/drawing/2014/main" id="{82431350-B4D0-4EFC-A0EC-0C4CF3D2C810}"/>
              </a:ext>
            </a:extLst>
          </p:cNvPr>
          <p:cNvSpPr txBox="1"/>
          <p:nvPr>
            <p:custDataLst>
              <p:tags r:id="rId4"/>
            </p:custDataLst>
          </p:nvPr>
        </p:nvSpPr>
        <p:spPr>
          <a:xfrm>
            <a:off x="3889594" y="2982331"/>
            <a:ext cx="1184940" cy="307777"/>
          </a:xfrm>
          <a:prstGeom prst="rect">
            <a:avLst/>
          </a:prstGeom>
          <a:noFill/>
        </p:spPr>
        <p:txBody>
          <a:bodyPr wrap="none" rtlCol="0">
            <a:spAutoFit/>
          </a:bodyPr>
          <a:lstStyle/>
          <a:p>
            <a:pPr algn="ctr"/>
            <a:r>
              <a:rPr lang="fr-CA" dirty="0">
                <a:latin typeface="Poppins" panose="00000500000000000000" pitchFamily="2" charset="0"/>
              </a:rPr>
              <a:t>Confession</a:t>
            </a:r>
          </a:p>
        </p:txBody>
      </p:sp>
      <p:sp>
        <p:nvSpPr>
          <p:cNvPr id="8" name="ZoneTexte 7">
            <a:extLst>
              <a:ext uri="{FF2B5EF4-FFF2-40B4-BE49-F238E27FC236}">
                <a16:creationId xmlns:a16="http://schemas.microsoft.com/office/drawing/2014/main" id="{9C0BEBFE-719D-415B-9E73-EA8BB2557113}"/>
              </a:ext>
            </a:extLst>
          </p:cNvPr>
          <p:cNvSpPr txBox="1"/>
          <p:nvPr>
            <p:custDataLst>
              <p:tags r:id="rId5"/>
            </p:custDataLst>
          </p:nvPr>
        </p:nvSpPr>
        <p:spPr>
          <a:xfrm>
            <a:off x="5742470" y="2982332"/>
            <a:ext cx="1126025" cy="307777"/>
          </a:xfrm>
          <a:prstGeom prst="rect">
            <a:avLst/>
          </a:prstGeom>
          <a:noFill/>
        </p:spPr>
        <p:txBody>
          <a:bodyPr wrap="square" rtlCol="0">
            <a:spAutoFit/>
          </a:bodyPr>
          <a:lstStyle/>
          <a:p>
            <a:pPr algn="ctr"/>
            <a:r>
              <a:rPr lang="fr-CA" dirty="0">
                <a:latin typeface="Poppins" panose="00000500000000000000" pitchFamily="2" charset="0"/>
              </a:rPr>
              <a:t>Absolution</a:t>
            </a:r>
          </a:p>
        </p:txBody>
      </p:sp>
      <p:cxnSp>
        <p:nvCxnSpPr>
          <p:cNvPr id="10" name="Connecteur droit 9">
            <a:extLst>
              <a:ext uri="{FF2B5EF4-FFF2-40B4-BE49-F238E27FC236}">
                <a16:creationId xmlns:a16="http://schemas.microsoft.com/office/drawing/2014/main" id="{FEE5575B-5319-404C-995F-EC0BD3E93C9B}"/>
              </a:ext>
              <a:ext uri="{C183D7F6-B498-43B3-948B-1728B52AA6E4}">
                <adec:decorative xmlns:adec="http://schemas.microsoft.com/office/drawing/2017/decorative" val="1"/>
              </a:ext>
            </a:extLst>
          </p:cNvPr>
          <p:cNvCxnSpPr/>
          <p:nvPr>
            <p:custDataLst>
              <p:tags r:id="rId6"/>
            </p:custDataLst>
          </p:nvPr>
        </p:nvCxnSpPr>
        <p:spPr>
          <a:xfrm>
            <a:off x="355387" y="2677452"/>
            <a:ext cx="8415441"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172DA2D4-428C-439F-BBAE-BDC63A61E15F}"/>
              </a:ext>
              <a:ext uri="{C183D7F6-B498-43B3-948B-1728B52AA6E4}">
                <adec:decorative xmlns:adec="http://schemas.microsoft.com/office/drawing/2017/decorative" val="1"/>
              </a:ext>
            </a:extLst>
          </p:cNvPr>
          <p:cNvSpPr/>
          <p:nvPr>
            <p:custDataLst>
              <p:tags r:id="rId7"/>
            </p:custDataLst>
          </p:nvPr>
        </p:nvSpPr>
        <p:spPr>
          <a:xfrm>
            <a:off x="6184460" y="2571750"/>
            <a:ext cx="242047" cy="20170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CCC8D124-E5B9-4AD2-A0E4-6717D2EAC2F1}"/>
              </a:ext>
              <a:ext uri="{C183D7F6-B498-43B3-948B-1728B52AA6E4}">
                <adec:decorative xmlns:adec="http://schemas.microsoft.com/office/drawing/2017/decorative" val="1"/>
              </a:ext>
            </a:extLst>
          </p:cNvPr>
          <p:cNvSpPr/>
          <p:nvPr>
            <p:custDataLst>
              <p:tags r:id="rId8"/>
            </p:custDataLst>
          </p:nvPr>
        </p:nvSpPr>
        <p:spPr>
          <a:xfrm>
            <a:off x="4387286" y="2571750"/>
            <a:ext cx="242047" cy="20170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13" name="Ellipse 12">
            <a:extLst>
              <a:ext uri="{FF2B5EF4-FFF2-40B4-BE49-F238E27FC236}">
                <a16:creationId xmlns:a16="http://schemas.microsoft.com/office/drawing/2014/main" id="{53FF244A-7FD1-485A-B997-02F8CF646CA4}"/>
              </a:ext>
              <a:ext uri="{C183D7F6-B498-43B3-948B-1728B52AA6E4}">
                <adec:decorative xmlns:adec="http://schemas.microsoft.com/office/drawing/2017/decorative" val="1"/>
              </a:ext>
            </a:extLst>
          </p:cNvPr>
          <p:cNvSpPr/>
          <p:nvPr>
            <p:custDataLst>
              <p:tags r:id="rId9"/>
            </p:custDataLst>
          </p:nvPr>
        </p:nvSpPr>
        <p:spPr>
          <a:xfrm>
            <a:off x="2590112" y="2584283"/>
            <a:ext cx="242047" cy="20170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14" name="Ellipse 13">
            <a:extLst>
              <a:ext uri="{FF2B5EF4-FFF2-40B4-BE49-F238E27FC236}">
                <a16:creationId xmlns:a16="http://schemas.microsoft.com/office/drawing/2014/main" id="{AD213849-E234-4D48-AAFE-3BA8D2A5A51B}"/>
              </a:ext>
              <a:ext uri="{C183D7F6-B498-43B3-948B-1728B52AA6E4}">
                <adec:decorative xmlns:adec="http://schemas.microsoft.com/office/drawing/2017/decorative" val="1"/>
              </a:ext>
            </a:extLst>
          </p:cNvPr>
          <p:cNvSpPr/>
          <p:nvPr>
            <p:custDataLst>
              <p:tags r:id="rId10"/>
            </p:custDataLst>
          </p:nvPr>
        </p:nvSpPr>
        <p:spPr>
          <a:xfrm>
            <a:off x="792938" y="2584283"/>
            <a:ext cx="242047" cy="20170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15" name="Ellipse 14">
            <a:extLst>
              <a:ext uri="{FF2B5EF4-FFF2-40B4-BE49-F238E27FC236}">
                <a16:creationId xmlns:a16="http://schemas.microsoft.com/office/drawing/2014/main" id="{CDC9C1A7-4E5A-7B36-B392-826AE0484DC2}"/>
              </a:ext>
              <a:ext uri="{C183D7F6-B498-43B3-948B-1728B52AA6E4}">
                <adec:decorative xmlns:adec="http://schemas.microsoft.com/office/drawing/2017/decorative" val="1"/>
              </a:ext>
            </a:extLst>
          </p:cNvPr>
          <p:cNvSpPr/>
          <p:nvPr>
            <p:custDataLst>
              <p:tags r:id="rId11"/>
            </p:custDataLst>
          </p:nvPr>
        </p:nvSpPr>
        <p:spPr>
          <a:xfrm>
            <a:off x="7981634" y="2571750"/>
            <a:ext cx="242047" cy="20170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a:p>
        </p:txBody>
      </p:sp>
      <p:sp>
        <p:nvSpPr>
          <p:cNvPr id="16" name="ZoneTexte 15">
            <a:extLst>
              <a:ext uri="{FF2B5EF4-FFF2-40B4-BE49-F238E27FC236}">
                <a16:creationId xmlns:a16="http://schemas.microsoft.com/office/drawing/2014/main" id="{6747C5EC-D676-86F3-8D02-D1105AF4C1A6}"/>
              </a:ext>
            </a:extLst>
          </p:cNvPr>
          <p:cNvSpPr txBox="1"/>
          <p:nvPr>
            <p:custDataLst>
              <p:tags r:id="rId12"/>
            </p:custDataLst>
          </p:nvPr>
        </p:nvSpPr>
        <p:spPr>
          <a:xfrm>
            <a:off x="7539644" y="2982333"/>
            <a:ext cx="1126025" cy="307777"/>
          </a:xfrm>
          <a:prstGeom prst="rect">
            <a:avLst/>
          </a:prstGeom>
          <a:noFill/>
        </p:spPr>
        <p:txBody>
          <a:bodyPr wrap="square" rtlCol="0">
            <a:spAutoFit/>
          </a:bodyPr>
          <a:lstStyle/>
          <a:p>
            <a:pPr algn="ctr"/>
            <a:r>
              <a:rPr lang="fr-CA" dirty="0">
                <a:latin typeface="Poppins" panose="00000500000000000000" pitchFamily="2" charset="0"/>
              </a:rPr>
              <a:t>Pénitence</a:t>
            </a:r>
          </a:p>
        </p:txBody>
      </p:sp>
    </p:spTree>
    <p:extLst>
      <p:ext uri="{BB962C8B-B14F-4D97-AF65-F5344CB8AC3E}">
        <p14:creationId xmlns:p14="http://schemas.microsoft.com/office/powerpoint/2010/main" val="363811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2EB47F-6501-4BF6-B7F0-16B0C91D112A}"/>
              </a:ext>
            </a:extLst>
          </p:cNvPr>
          <p:cNvSpPr>
            <a:spLocks noGrp="1"/>
          </p:cNvSpPr>
          <p:nvPr>
            <p:ph type="ctrTitle"/>
            <p:custDataLst>
              <p:tags r:id="rId1"/>
            </p:custDataLst>
          </p:nvPr>
        </p:nvSpPr>
        <p:spPr>
          <a:xfrm>
            <a:off x="311708" y="743904"/>
            <a:ext cx="8520600" cy="699850"/>
          </a:xfrm>
        </p:spPr>
        <p:txBody>
          <a:bodyPr>
            <a:normAutofit fontScale="90000"/>
          </a:bodyPr>
          <a:lstStyle/>
          <a:p>
            <a:r>
              <a:rPr lang="fr-CA" dirty="0"/>
              <a:t>Examen de conscience</a:t>
            </a:r>
            <a:br>
              <a:rPr lang="fr-CA" dirty="0"/>
            </a:br>
            <a:r>
              <a:rPr lang="fr-CA" dirty="0"/>
              <a:t>Je prépare ma rencontre avec Dieu en réfléchissant :</a:t>
            </a:r>
          </a:p>
        </p:txBody>
      </p:sp>
      <p:sp>
        <p:nvSpPr>
          <p:cNvPr id="9" name="ZoneTexte 8">
            <a:extLst>
              <a:ext uri="{FF2B5EF4-FFF2-40B4-BE49-F238E27FC236}">
                <a16:creationId xmlns:a16="http://schemas.microsoft.com/office/drawing/2014/main" id="{D2DF42E5-97A0-7775-DD7F-61D05D29B594}"/>
              </a:ext>
            </a:extLst>
          </p:cNvPr>
          <p:cNvSpPr txBox="1"/>
          <p:nvPr>
            <p:custDataLst>
              <p:tags r:id="rId2"/>
            </p:custDataLst>
          </p:nvPr>
        </p:nvSpPr>
        <p:spPr>
          <a:xfrm>
            <a:off x="545666" y="3419940"/>
            <a:ext cx="8175314" cy="1200329"/>
          </a:xfrm>
          <a:prstGeom prst="rect">
            <a:avLst/>
          </a:prstGeom>
          <a:noFill/>
        </p:spPr>
        <p:txBody>
          <a:bodyPr wrap="square" lIns="91440" tIns="45720" rIns="91440" bIns="45720" rtlCol="0" anchor="t">
            <a:spAutoFit/>
          </a:bodyPr>
          <a:lstStyle/>
          <a:p>
            <a:pPr marL="342900" indent="-342900">
              <a:buFont typeface="Arial"/>
              <a:buChar char="•"/>
            </a:pPr>
            <a:r>
              <a:rPr lang="fr-CA" sz="1800" dirty="0">
                <a:latin typeface="Poppins" panose="00000500000000000000" pitchFamily="2" charset="0"/>
                <a:cs typeface="Poppins" panose="00000500000000000000" pitchFamily="2" charset="0"/>
              </a:rPr>
              <a:t>à mes manques à l’amour de Dieu; </a:t>
            </a:r>
            <a:endParaRPr lang="fr-FR" sz="1800" dirty="0">
              <a:latin typeface="Poppins" panose="00000500000000000000" pitchFamily="2" charset="0"/>
              <a:cs typeface="Poppins" panose="00000500000000000000" pitchFamily="2" charset="0"/>
            </a:endParaRPr>
          </a:p>
          <a:p>
            <a:pPr marL="342900" indent="-342900">
              <a:buFont typeface="Arial"/>
              <a:buChar char="•"/>
            </a:pPr>
            <a:r>
              <a:rPr lang="fr-CA" sz="1800" dirty="0">
                <a:latin typeface="Poppins" panose="00000500000000000000" pitchFamily="2" charset="0"/>
                <a:cs typeface="Poppins" panose="00000500000000000000" pitchFamily="2" charset="0"/>
              </a:rPr>
              <a:t>aux gestes que j’ai faits et qui ont fait mal aux gens autour de moi; </a:t>
            </a:r>
          </a:p>
          <a:p>
            <a:pPr marL="342900" indent="-342900">
              <a:buFont typeface="Arial"/>
              <a:buChar char="•"/>
            </a:pPr>
            <a:r>
              <a:rPr lang="fr-CA" sz="1800" dirty="0">
                <a:latin typeface="Poppins" panose="00000500000000000000" pitchFamily="2" charset="0"/>
                <a:cs typeface="Poppins" panose="00000500000000000000" pitchFamily="2" charset="0"/>
              </a:rPr>
              <a:t>aux paroles que j’ai dites qui ont blessé ces gens; </a:t>
            </a:r>
          </a:p>
          <a:p>
            <a:pPr marL="342900" indent="-342900">
              <a:buFont typeface="Arial"/>
              <a:buChar char="•"/>
            </a:pPr>
            <a:r>
              <a:rPr lang="fr-CA" sz="1800" dirty="0">
                <a:latin typeface="Poppins" panose="00000500000000000000" pitchFamily="2" charset="0"/>
                <a:cs typeface="Poppins" panose="00000500000000000000" pitchFamily="2" charset="0"/>
              </a:rPr>
              <a:t>aux actions que je n’ai pas posées pour aider les autres. </a:t>
            </a:r>
          </a:p>
        </p:txBody>
      </p:sp>
      <p:pic>
        <p:nvPicPr>
          <p:cNvPr id="15" name="Image 14">
            <a:extLst>
              <a:ext uri="{FF2B5EF4-FFF2-40B4-BE49-F238E27FC236}">
                <a16:creationId xmlns:a16="http://schemas.microsoft.com/office/drawing/2014/main" id="{205DB35F-E0E4-AB79-8BD5-73DD66E934A5}"/>
              </a:ext>
              <a:ext uri="{C183D7F6-B498-43B3-948B-1728B52AA6E4}">
                <adec:decorative xmlns:adec="http://schemas.microsoft.com/office/drawing/2017/decorative" val="1"/>
              </a:ext>
            </a:extLst>
          </p:cNvPr>
          <p:cNvPicPr>
            <a:picLocks noChangeAspect="1"/>
          </p:cNvPicPr>
          <p:nvPr>
            <p:custDataLst>
              <p:tags r:id="rId3"/>
            </p:custDataLst>
          </p:nvPr>
        </p:nvPicPr>
        <p:blipFill>
          <a:blip r:embed="rId7" cstate="screen">
            <a:extLst>
              <a:ext uri="{28A0092B-C50C-407E-A947-70E740481C1C}">
                <a14:useLocalDpi xmlns:a14="http://schemas.microsoft.com/office/drawing/2010/main"/>
              </a:ext>
            </a:extLst>
          </a:blip>
          <a:stretch>
            <a:fillRect/>
          </a:stretch>
        </p:blipFill>
        <p:spPr>
          <a:xfrm>
            <a:off x="2649385" y="1587555"/>
            <a:ext cx="1624675" cy="1624577"/>
          </a:xfrm>
          <a:prstGeom prst="rect">
            <a:avLst/>
          </a:prstGeom>
        </p:spPr>
      </p:pic>
      <p:pic>
        <p:nvPicPr>
          <p:cNvPr id="17" name="Image 16">
            <a:extLst>
              <a:ext uri="{FF2B5EF4-FFF2-40B4-BE49-F238E27FC236}">
                <a16:creationId xmlns:a16="http://schemas.microsoft.com/office/drawing/2014/main" id="{B2A4B4C8-D328-2100-A1CE-6E77E7A5C91C}"/>
              </a:ext>
              <a:ext uri="{C183D7F6-B498-43B3-948B-1728B52AA6E4}">
                <adec:decorative xmlns:adec="http://schemas.microsoft.com/office/drawing/2017/decorative" val="1"/>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4415547" y="1523548"/>
            <a:ext cx="1681502" cy="1525630"/>
          </a:xfrm>
          <a:prstGeom prst="rect">
            <a:avLst/>
          </a:prstGeom>
        </p:spPr>
      </p:pic>
    </p:spTree>
    <p:extLst>
      <p:ext uri="{BB962C8B-B14F-4D97-AF65-F5344CB8AC3E}">
        <p14:creationId xmlns:p14="http://schemas.microsoft.com/office/powerpoint/2010/main" val="314701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a:spLocks noGrp="1"/>
          </p:cNvSpPr>
          <p:nvPr>
            <p:ph type="ctrTitle"/>
            <p:custDataLst>
              <p:tags r:id="rId1"/>
            </p:custDataLst>
          </p:nvPr>
        </p:nvSpPr>
        <p:spPr>
          <a:xfrm>
            <a:off x="1257913" y="1940117"/>
            <a:ext cx="3417454" cy="1383527"/>
          </a:xfrm>
        </p:spPr>
        <p:txBody>
          <a:bodyPr>
            <a:normAutofit fontScale="90000"/>
          </a:bodyPr>
          <a:lstStyle/>
          <a:p>
            <a:pPr lvl="0"/>
            <a:r>
              <a:rPr lang="en-CA" sz="5400" dirty="0">
                <a:latin typeface="Oswald"/>
              </a:rPr>
              <a:t>Jeu de </a:t>
            </a:r>
            <a:br>
              <a:rPr lang="en-CA" dirty="0"/>
            </a:br>
            <a:r>
              <a:rPr lang="en-CA" sz="5400" dirty="0" err="1">
                <a:latin typeface="Oswald"/>
              </a:rPr>
              <a:t>devinettes</a:t>
            </a:r>
            <a:endParaRPr lang="en-CA" sz="5400" dirty="0">
              <a:latin typeface="Oswald"/>
            </a:endParaRPr>
          </a:p>
        </p:txBody>
      </p:sp>
      <p:pic>
        <p:nvPicPr>
          <p:cNvPr id="3" name="Image 2">
            <a:extLst>
              <a:ext uri="{FF2B5EF4-FFF2-40B4-BE49-F238E27FC236}">
                <a16:creationId xmlns:a16="http://schemas.microsoft.com/office/drawing/2014/main" id="{41518829-4F34-7291-BBB6-4A22D8F968F8}"/>
              </a:ext>
              <a:ext uri="{C183D7F6-B498-43B3-948B-1728B52AA6E4}">
                <adec:decorative xmlns:adec="http://schemas.microsoft.com/office/drawing/2017/decorative" val="1"/>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l="44139" r="4301"/>
          <a:stretch/>
        </p:blipFill>
        <p:spPr>
          <a:xfrm>
            <a:off x="5398936" y="294646"/>
            <a:ext cx="3745064" cy="48488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custDataLst>
              <p:tags r:id="rId1"/>
            </p:custDataLst>
          </p:nvPr>
        </p:nvSpPr>
        <p:spPr/>
        <p:txBody>
          <a:bodyPr/>
          <a:lstStyle/>
          <a:p>
            <a:pPr lvl="0"/>
            <a:r>
              <a:rPr lang="en-CA" dirty="0"/>
              <a:t>CONTRITION</a:t>
            </a:r>
          </a:p>
        </p:txBody>
      </p:sp>
      <p:sp>
        <p:nvSpPr>
          <p:cNvPr id="91" name="Google Shape;91;p19"/>
          <p:cNvSpPr txBox="1">
            <a:spLocks noGrp="1"/>
          </p:cNvSpPr>
          <p:nvPr>
            <p:ph type="body" idx="4294967295"/>
            <p:custDataLst>
              <p:tags r:id="rId2"/>
            </p:custDataLst>
          </p:nvPr>
        </p:nvSpPr>
        <p:spPr>
          <a:xfrm>
            <a:off x="311708" y="1130886"/>
            <a:ext cx="8209992" cy="2586038"/>
          </a:xfrm>
          <a:prstGeom prst="rect">
            <a:avLst/>
          </a:prstGeom>
        </p:spPr>
        <p:txBody>
          <a:bodyPr spcFirstLastPara="1" wrap="square" lIns="91425" tIns="91425" rIns="91425" bIns="91425" anchor="t" anchorCtr="0">
            <a:normAutofit/>
          </a:bodyPr>
          <a:lstStyle/>
          <a:p>
            <a:pPr marL="342900">
              <a:spcAft>
                <a:spcPts val="1200"/>
              </a:spcAft>
              <a:buClrTx/>
              <a:buFont typeface="Arial" panose="020B0604020202020204" pitchFamily="34" charset="0"/>
              <a:buChar char="•"/>
            </a:pPr>
            <a:r>
              <a:rPr lang="fr-FR" dirty="0">
                <a:solidFill>
                  <a:schemeClr val="tx1"/>
                </a:solidFill>
                <a:effectLst/>
                <a:latin typeface="Poppins" panose="00000500000000000000" pitchFamily="2" charset="0"/>
                <a:ea typeface="Calibri" panose="020F0502020204030204" pitchFamily="34" charset="0"/>
                <a:cs typeface="Poppins" panose="00000500000000000000" pitchFamily="2" charset="0"/>
              </a:rPr>
              <a:t>Regret d’avoir choisi de ne pas aimer Dieu et les autres.</a:t>
            </a:r>
          </a:p>
          <a:p>
            <a:pPr marL="342900">
              <a:spcAft>
                <a:spcPts val="1200"/>
              </a:spcAft>
              <a:buClrTx/>
              <a:buFont typeface="Arial" panose="020B0604020202020204" pitchFamily="34" charset="0"/>
              <a:buChar char="•"/>
            </a:pPr>
            <a:r>
              <a:rPr lang="fr-FR" dirty="0">
                <a:solidFill>
                  <a:schemeClr val="tx1"/>
                </a:solidFill>
                <a:latin typeface="Poppins" panose="00000500000000000000" pitchFamily="2" charset="0"/>
                <a:ea typeface="Calibri" panose="020F0502020204030204" pitchFamily="34" charset="0"/>
                <a:cs typeface="Poppins" panose="00000500000000000000" pitchFamily="2" charset="0"/>
              </a:rPr>
              <a:t>R</a:t>
            </a:r>
            <a:r>
              <a:rPr lang="fr-FR" dirty="0">
                <a:solidFill>
                  <a:schemeClr val="tx1"/>
                </a:solidFill>
                <a:effectLst/>
                <a:latin typeface="Poppins" panose="00000500000000000000" pitchFamily="2" charset="0"/>
                <a:ea typeface="Calibri" panose="020F0502020204030204" pitchFamily="34" charset="0"/>
                <a:cs typeface="Poppins" panose="00000500000000000000" pitchFamily="2" charset="0"/>
              </a:rPr>
              <a:t>egret de ses péchés et des blessures qu’ils ont causées.</a:t>
            </a:r>
          </a:p>
          <a:p>
            <a:pPr marL="342900">
              <a:spcAft>
                <a:spcPts val="1200"/>
              </a:spcAft>
              <a:buClrTx/>
              <a:buFont typeface="Arial" panose="020B0604020202020204" pitchFamily="34" charset="0"/>
              <a:buChar char="•"/>
            </a:pPr>
            <a:r>
              <a:rPr lang="fr-FR" dirty="0">
                <a:solidFill>
                  <a:schemeClr val="tx1"/>
                </a:solidFill>
                <a:latin typeface="Poppins" panose="00000500000000000000" pitchFamily="2" charset="0"/>
                <a:ea typeface="Calibri" panose="020F0502020204030204" pitchFamily="34" charset="0"/>
                <a:cs typeface="Poppins" panose="00000500000000000000" pitchFamily="2" charset="0"/>
              </a:rPr>
              <a:t>Regrets a</a:t>
            </a:r>
            <a:r>
              <a:rPr lang="fr-FR" dirty="0">
                <a:solidFill>
                  <a:schemeClr val="tx1"/>
                </a:solidFill>
                <a:effectLst/>
                <a:latin typeface="Poppins" panose="00000500000000000000" pitchFamily="2" charset="0"/>
                <a:ea typeface="Calibri" panose="020F0502020204030204" pitchFamily="34" charset="0"/>
                <a:cs typeface="Poppins" panose="00000500000000000000" pitchFamily="2" charset="0"/>
              </a:rPr>
              <a:t>ccompagnés du désir de ne plus recommencer.</a:t>
            </a:r>
            <a:endParaRPr lang="fr-CA" dirty="0">
              <a:solidFill>
                <a:schemeClr val="tx1"/>
              </a:solidFill>
              <a:effectLst/>
              <a:latin typeface="Poppins" panose="00000500000000000000" pitchFamily="2" charset="0"/>
              <a:ea typeface="Calibri" panose="020F0502020204030204" pitchFamily="34" charset="0"/>
              <a:cs typeface="Poppins" panose="00000500000000000000" pitchFamily="2" charset="0"/>
            </a:endParaRPr>
          </a:p>
          <a:p>
            <a:pPr marL="0" lvl="0" indent="0" algn="l" rtl="0">
              <a:spcBef>
                <a:spcPts val="0"/>
              </a:spcBef>
              <a:spcAft>
                <a:spcPts val="12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Title 1">
            <a:extLst>
              <a:ext uri="{FF2B5EF4-FFF2-40B4-BE49-F238E27FC236}">
                <a16:creationId xmlns:a16="http://schemas.microsoft.com/office/drawing/2014/main" id="{C12F928C-C50F-F79B-811E-ACFAF576806B}"/>
              </a:ext>
            </a:extLst>
          </p:cNvPr>
          <p:cNvSpPr>
            <a:spLocks noGrp="1"/>
          </p:cNvSpPr>
          <p:nvPr>
            <p:ph type="ctrTitle"/>
          </p:nvPr>
        </p:nvSpPr>
        <p:spPr/>
        <p:txBody>
          <a:bodyPr/>
          <a:lstStyle/>
          <a:p>
            <a:r>
              <a:rPr lang="fr-FR" dirty="0"/>
              <a:t>Prions ensemble en récitant l’acte de contrition</a:t>
            </a:r>
            <a:endParaRPr lang="en-CA" dirty="0"/>
          </a:p>
        </p:txBody>
      </p:sp>
      <p:sp>
        <p:nvSpPr>
          <p:cNvPr id="8" name="ZoneTexte 7">
            <a:extLst>
              <a:ext uri="{FF2B5EF4-FFF2-40B4-BE49-F238E27FC236}">
                <a16:creationId xmlns:a16="http://schemas.microsoft.com/office/drawing/2014/main" id="{090461BC-3C21-45D8-8447-F098A9001D3A}"/>
              </a:ext>
            </a:extLst>
          </p:cNvPr>
          <p:cNvSpPr txBox="1"/>
          <p:nvPr>
            <p:custDataLst>
              <p:tags r:id="rId1"/>
            </p:custDataLst>
          </p:nvPr>
        </p:nvSpPr>
        <p:spPr>
          <a:xfrm>
            <a:off x="367368" y="1700237"/>
            <a:ext cx="4761224" cy="1938992"/>
          </a:xfrm>
          <a:prstGeom prst="rect">
            <a:avLst/>
          </a:prstGeom>
          <a:noFill/>
        </p:spPr>
        <p:txBody>
          <a:bodyPr wrap="square">
            <a:spAutoFit/>
          </a:bodyPr>
          <a:lstStyle/>
          <a:p>
            <a:pPr marL="0" lvl="0" indent="0" algn="l" rtl="0">
              <a:spcBef>
                <a:spcPts val="0"/>
              </a:spcBef>
              <a:spcAft>
                <a:spcPts val="1200"/>
              </a:spcAft>
              <a:buNone/>
            </a:pPr>
            <a:r>
              <a:rPr lang="fr-CA" sz="1800" dirty="0">
                <a:solidFill>
                  <a:schemeClr val="tx1"/>
                </a:solidFill>
                <a:latin typeface="Poppins" panose="00000500000000000000" pitchFamily="2" charset="0"/>
              </a:rPr>
              <a:t>Ô Dieu, notre Père,</a:t>
            </a:r>
          </a:p>
          <a:p>
            <a:pPr marL="0" lvl="0" indent="0" algn="l" rtl="0">
              <a:spcBef>
                <a:spcPts val="0"/>
              </a:spcBef>
              <a:spcAft>
                <a:spcPts val="1200"/>
              </a:spcAft>
              <a:buNone/>
            </a:pPr>
            <a:r>
              <a:rPr lang="fr-CA" sz="1800" dirty="0">
                <a:solidFill>
                  <a:schemeClr val="tx1"/>
                </a:solidFill>
                <a:latin typeface="Poppins" panose="00000500000000000000" pitchFamily="2" charset="0"/>
              </a:rPr>
              <a:t>Tu nous as tout donné en ton Fils Jésus.</a:t>
            </a:r>
          </a:p>
          <a:p>
            <a:pPr marL="0" lvl="0" indent="0" algn="l" rtl="0">
              <a:spcBef>
                <a:spcPts val="0"/>
              </a:spcBef>
              <a:spcAft>
                <a:spcPts val="1200"/>
              </a:spcAft>
              <a:buNone/>
            </a:pPr>
            <a:r>
              <a:rPr lang="fr-CA" sz="1800" dirty="0">
                <a:solidFill>
                  <a:schemeClr val="tx1"/>
                </a:solidFill>
                <a:latin typeface="Poppins" panose="00000500000000000000" pitchFamily="2" charset="0"/>
              </a:rPr>
              <a:t>Je regrette de t’avoir offensé.</a:t>
            </a:r>
          </a:p>
          <a:p>
            <a:pPr marL="0" lvl="0" indent="0" algn="l" rtl="0">
              <a:spcBef>
                <a:spcPts val="0"/>
              </a:spcBef>
              <a:spcAft>
                <a:spcPts val="1200"/>
              </a:spcAft>
              <a:buNone/>
            </a:pPr>
            <a:r>
              <a:rPr lang="fr-CA" sz="1800" dirty="0">
                <a:solidFill>
                  <a:schemeClr val="tx1"/>
                </a:solidFill>
                <a:latin typeface="Poppins" panose="00000500000000000000" pitchFamily="2" charset="0"/>
              </a:rPr>
              <a:t>Donne-moi la force de ton Esprit pour te servir dans la fidélité.</a:t>
            </a:r>
          </a:p>
        </p:txBody>
      </p:sp>
      <p:pic>
        <p:nvPicPr>
          <p:cNvPr id="3" name="Image 2" descr="Un jeune garçon prie, ses mains jointes devant lui. Il a les yeux fermés. Il semble très calme et concentré.">
            <a:extLst>
              <a:ext uri="{FF2B5EF4-FFF2-40B4-BE49-F238E27FC236}">
                <a16:creationId xmlns:a16="http://schemas.microsoft.com/office/drawing/2014/main" id="{56B02582-D262-EFBA-906B-0F2CC3F0442A}"/>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l="26408"/>
          <a:stretch/>
        </p:blipFill>
        <p:spPr>
          <a:xfrm>
            <a:off x="5832182" y="1616965"/>
            <a:ext cx="2809434" cy="2545041"/>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NUM" val="11"/>
</p:tagLst>
</file>

<file path=ppt/tags/tag24.xml><?xml version="1.0" encoding="utf-8"?>
<p:tagLst xmlns:a="http://schemas.openxmlformats.org/drawingml/2006/main" xmlns:r="http://schemas.openxmlformats.org/officeDocument/2006/relationships" xmlns:p="http://schemas.openxmlformats.org/presentationml/2006/main">
  <p:tag name="NUM" val="1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4d973fe5-5de8-41d4-9793-8e45b56aa925">
      <UserInfo>
        <DisplayName/>
        <AccountId xsi:nil="true"/>
        <AccountType/>
      </UserInfo>
    </SharedWithUsers>
    <TaxCatchAll xmlns="4d973fe5-5de8-41d4-9793-8e45b56aa925" xsi:nil="true"/>
    <lcf76f155ced4ddcb4097134ff3c332f xmlns="b47b1488-e997-43b7-9a89-e76a8f59590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3A900F3B7B6E41A266D0739234BF3D" ma:contentTypeVersion="16" ma:contentTypeDescription="Create a new document." ma:contentTypeScope="" ma:versionID="ca4c7eae02d0031e4f5ff50119d1c807">
  <xsd:schema xmlns:xsd="http://www.w3.org/2001/XMLSchema" xmlns:xs="http://www.w3.org/2001/XMLSchema" xmlns:p="http://schemas.microsoft.com/office/2006/metadata/properties" xmlns:ns2="b47b1488-e997-43b7-9a89-e76a8f595908" xmlns:ns3="4d973fe5-5de8-41d4-9793-8e45b56aa925" targetNamespace="http://schemas.microsoft.com/office/2006/metadata/properties" ma:root="true" ma:fieldsID="deefe31ce11801fecd551bd2cf9e54bb" ns2:_="" ns3:_="">
    <xsd:import namespace="b47b1488-e997-43b7-9a89-e76a8f595908"/>
    <xsd:import namespace="4d973fe5-5de8-41d4-9793-8e45b56aa92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b1488-e997-43b7-9a89-e76a8f5959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d7829d-0b58-4bdb-84bc-9624c1b632f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d973fe5-5de8-41d4-9793-8e45b56aa92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cd816c6-1552-4770-9038-45dd13d3a1df}" ma:internalName="TaxCatchAll" ma:showField="CatchAllData" ma:web="4d973fe5-5de8-41d4-9793-8e45b56aa9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3234C8-F320-4A07-B8CF-B80A5A2832F2}">
  <ds:schemaRefs>
    <ds:schemaRef ds:uri="http://schemas.microsoft.com/sharepoint/v3/contenttype/forms"/>
  </ds:schemaRefs>
</ds:datastoreItem>
</file>

<file path=customXml/itemProps2.xml><?xml version="1.0" encoding="utf-8"?>
<ds:datastoreItem xmlns:ds="http://schemas.openxmlformats.org/officeDocument/2006/customXml" ds:itemID="{52AB41B3-95AD-48EB-AD9E-973127FF6DB5}">
  <ds:schemaRefs>
    <ds:schemaRef ds:uri="http://schemas.microsoft.com/office/2006/metadata/properties"/>
    <ds:schemaRef ds:uri="4d973fe5-5de8-41d4-9793-8e45b56aa925"/>
    <ds:schemaRef ds:uri="http://purl.org/dc/terms/"/>
    <ds:schemaRef ds:uri="http://schemas.openxmlformats.org/package/2006/metadata/core-properties"/>
    <ds:schemaRef ds:uri="http://schemas.microsoft.com/office/2006/documentManagement/types"/>
    <ds:schemaRef ds:uri="b47b1488-e997-43b7-9a89-e76a8f595908"/>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0EA10622-775E-4637-B275-6E5181AC767C}">
  <ds:schemaRefs>
    <ds:schemaRef ds:uri="4d973fe5-5de8-41d4-9793-8e45b56aa925"/>
    <ds:schemaRef ds:uri="b47b1488-e997-43b7-9a89-e76a8f5959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104</TotalTime>
  <Words>869</Words>
  <Application>Microsoft Office PowerPoint</Application>
  <PresentationFormat>Affichage à l'écran (16:9)</PresentationFormat>
  <Paragraphs>73</Paragraphs>
  <Slides>17</Slides>
  <Notes>16</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Simple Light</vt:lpstr>
      <vt:lpstr>1_Simple Light</vt:lpstr>
      <vt:lpstr>Le pardon nous guérit</vt:lpstr>
      <vt:lpstr>Mise en situation</vt:lpstr>
      <vt:lpstr>Une guérison miraculeuse (d’après Luc 5,17-26)</vt:lpstr>
      <vt:lpstr>Après sa résurrection, Jésus remet aux apôtres le pouvoir de pardonner les péchés.</vt:lpstr>
      <vt:lpstr>Le sacrement du pardon – Ligne du temps</vt:lpstr>
      <vt:lpstr>Examen de conscience Je prépare ma rencontre avec Dieu en réfléchissant :</vt:lpstr>
      <vt:lpstr>Jeu de  devinettes</vt:lpstr>
      <vt:lpstr>CONTRITION</vt:lpstr>
      <vt:lpstr>Prions ensemble en récitant l’acte de contrition</vt:lpstr>
      <vt:lpstr>ABSOLUTION</vt:lpstr>
      <vt:lpstr>Prière d’absolution</vt:lpstr>
      <vt:lpstr>La pénitence</vt:lpstr>
      <vt:lpstr>Notre Père  qui es aux cieux, que ton nom soit sanctifié, que ton règne vienne, que ta volonté soit faite sur la terre comme au ciel. Donne-nous aujourd’hui notre pain de ce jour. Pardonne-nous nos offenses,  comme nous pardonnons aussi à ceux qui nous ont offensés. Et ne nous laisse pas entrer en tentation, mais délivre-nous du mal. Amen </vt:lpstr>
      <vt:lpstr>Espace Famille</vt:lpstr>
      <vt:lpstr>Avant le sacrement du pardon</vt:lpstr>
      <vt:lpstr>Période de questions</vt:lpstr>
      <vt:lpstr>Chant de sortie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Lynn McDonald</dc:creator>
  <cp:lastModifiedBy>Sean Farrell</cp:lastModifiedBy>
  <cp:revision>18</cp:revision>
  <dcterms:modified xsi:type="dcterms:W3CDTF">2022-10-13T13:19:33Z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0x010100583A900F3B7B6E41A266D0739234BF3D</vt:lpwstr>
  </property>
  <property fmtid="{D5CDD505-2E9C-101B-9397-08002B2CF9AE}" pid="3" name="Order">
    <vt:r8>438146700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ComplianceAssetId">
    <vt:lpwstr/>
  </property>
  <property fmtid="{D5CDD505-2E9C-101B-9397-08002B2CF9AE}" pid="8" name="TemplateUrl">
    <vt:lpwstr/>
  </property>
  <property fmtid="{D5CDD505-2E9C-101B-9397-08002B2CF9AE}" pid="9" name="MediaServiceImageTags">
    <vt:lpwstr/>
  </property>
</Properties>
</file>